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8" r:id="rId5"/>
  </p:sldMasterIdLst>
  <p:notesMasterIdLst>
    <p:notesMasterId r:id="rId10"/>
  </p:notesMasterIdLst>
  <p:sldIdLst>
    <p:sldId id="706" r:id="rId6"/>
    <p:sldId id="4235" r:id="rId7"/>
    <p:sldId id="4236" r:id="rId8"/>
    <p:sldId id="4237" r:id="rId9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276" userDrawn="1">
          <p15:clr>
            <a:srgbClr val="A4A3A4"/>
          </p15:clr>
        </p15:guide>
        <p15:guide id="4" orient="horz" pos="1142" userDrawn="1">
          <p15:clr>
            <a:srgbClr val="A4A3A4"/>
          </p15:clr>
        </p15:guide>
        <p15:guide id="5" orient="horz" pos="10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rélie LEPOAN" initials="AL" lastIdx="1" clrIdx="0">
    <p:extLst>
      <p:ext uri="{19B8F6BF-5375-455C-9EA6-DF929625EA0E}">
        <p15:presenceInfo xmlns:p15="http://schemas.microsoft.com/office/powerpoint/2012/main" userId="1c15fe8109f37613" providerId="Windows Live"/>
      </p:ext>
    </p:extLst>
  </p:cmAuthor>
  <p:cmAuthor id="2" name="Alexandra Medioni" initials="AM" lastIdx="1" clrIdx="1">
    <p:extLst>
      <p:ext uri="{19B8F6BF-5375-455C-9EA6-DF929625EA0E}">
        <p15:presenceInfo xmlns:p15="http://schemas.microsoft.com/office/powerpoint/2012/main" userId="S::A.Medioni@gaz-europeen.com::6f6cdd45-a105-416d-9773-a81ea9e2487c" providerId="AD"/>
      </p:ext>
    </p:extLst>
  </p:cmAuthor>
  <p:cmAuthor id="3" name="ROUCHE Arnaud" initials="RA" lastIdx="1" clrIdx="2">
    <p:extLst>
      <p:ext uri="{19B8F6BF-5375-455C-9EA6-DF929625EA0E}">
        <p15:presenceInfo xmlns:p15="http://schemas.microsoft.com/office/powerpoint/2012/main" userId="S::A.Rouche@gaz-europeen.com::97636bd0-10da-4e2b-9bfb-a631f4019f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C4E7"/>
    <a:srgbClr val="6598D5"/>
    <a:srgbClr val="C8DAF0"/>
    <a:srgbClr val="F8FAFB"/>
    <a:srgbClr val="008000"/>
    <a:srgbClr val="009000"/>
    <a:srgbClr val="027AC0"/>
    <a:srgbClr val="015B8D"/>
    <a:srgbClr val="027CC3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6357" autoAdjust="0"/>
  </p:normalViewPr>
  <p:slideViewPr>
    <p:cSldViewPr snapToGrid="0" showGuides="1">
      <p:cViewPr varScale="1">
        <p:scale>
          <a:sx n="80" d="100"/>
          <a:sy n="80" d="100"/>
        </p:scale>
        <p:origin x="856" y="44"/>
      </p:cViewPr>
      <p:guideLst>
        <p:guide orient="horz" pos="1800"/>
        <p:guide pos="2880"/>
        <p:guide orient="horz" pos="2276"/>
        <p:guide orient="horz" pos="1142"/>
        <p:guide orient="horz" pos="10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enjamin" userId="c0750556-22e6-438a-97cd-b767ffcda692" providerId="ADAL" clId="{DC95CD3F-46CB-4921-8BF2-5271B99B1BD7}"/>
    <pc:docChg chg="custSel delSld modSld">
      <pc:chgData name="THOMAS Benjamin" userId="c0750556-22e6-438a-97cd-b767ffcda692" providerId="ADAL" clId="{DC95CD3F-46CB-4921-8BF2-5271B99B1BD7}" dt="2022-03-29T13:59:46.410" v="3" actId="478"/>
      <pc:docMkLst>
        <pc:docMk/>
      </pc:docMkLst>
      <pc:sldChg chg="del">
        <pc:chgData name="THOMAS Benjamin" userId="c0750556-22e6-438a-97cd-b767ffcda692" providerId="ADAL" clId="{DC95CD3F-46CB-4921-8BF2-5271B99B1BD7}" dt="2022-03-29T13:59:34.796" v="0" actId="47"/>
        <pc:sldMkLst>
          <pc:docMk/>
          <pc:sldMk cId="3201873943" sldId="299"/>
        </pc:sldMkLst>
      </pc:sldChg>
      <pc:sldChg chg="delSp mod">
        <pc:chgData name="THOMAS Benjamin" userId="c0750556-22e6-438a-97cd-b767ffcda692" providerId="ADAL" clId="{DC95CD3F-46CB-4921-8BF2-5271B99B1BD7}" dt="2022-03-29T13:59:46.410" v="3" actId="478"/>
        <pc:sldMkLst>
          <pc:docMk/>
          <pc:sldMk cId="1500668958" sldId="706"/>
        </pc:sldMkLst>
        <pc:picChg chg="del">
          <ac:chgData name="THOMAS Benjamin" userId="c0750556-22e6-438a-97cd-b767ffcda692" providerId="ADAL" clId="{DC95CD3F-46CB-4921-8BF2-5271B99B1BD7}" dt="2022-03-29T13:59:46.410" v="3" actId="478"/>
          <ac:picMkLst>
            <pc:docMk/>
            <pc:sldMk cId="1500668958" sldId="706"/>
            <ac:picMk id="6" creationId="{D2BD9D15-2FDF-4EE6-8550-67FFA49222BE}"/>
          </ac:picMkLst>
        </pc:picChg>
      </pc:sldChg>
      <pc:sldChg chg="del">
        <pc:chgData name="THOMAS Benjamin" userId="c0750556-22e6-438a-97cd-b767ffcda692" providerId="ADAL" clId="{DC95CD3F-46CB-4921-8BF2-5271B99B1BD7}" dt="2022-03-29T13:59:44.161" v="2" actId="47"/>
        <pc:sldMkLst>
          <pc:docMk/>
          <pc:sldMk cId="1312467289" sldId="4233"/>
        </pc:sldMkLst>
      </pc:sldChg>
      <pc:sldChg chg="del">
        <pc:chgData name="THOMAS Benjamin" userId="c0750556-22e6-438a-97cd-b767ffcda692" providerId="ADAL" clId="{DC95CD3F-46CB-4921-8BF2-5271B99B1BD7}" dt="2022-03-29T13:59:36.616" v="1" actId="47"/>
        <pc:sldMkLst>
          <pc:docMk/>
          <pc:sldMk cId="3572511071" sldId="42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4940F-1802-4F88-B10F-5D944EAFDF11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C3B62-DDE2-4A9A-8A89-47A2A84D04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52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3B62-DDE2-4A9A-8A89-47A2A84D044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01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3B62-DDE2-4A9A-8A89-47A2A84D04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392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C3B62-DDE2-4A9A-8A89-47A2A84D04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17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42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15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484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BUTAGAZ_BULLES_ANGLE_POWERPOINT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19400" y="2470679"/>
            <a:ext cx="6096000" cy="1377421"/>
          </a:xfrm>
          <a:prstGeom prst="rect">
            <a:avLst/>
          </a:prstGeom>
        </p:spPr>
        <p:txBody>
          <a:bodyPr/>
          <a:lstStyle>
            <a:lvl1pPr algn="l">
              <a:defRPr sz="2600" b="1" baseline="0">
                <a:solidFill>
                  <a:srgbClr val="FF0000"/>
                </a:solidFill>
                <a:latin typeface="Trebuchet MS"/>
                <a:cs typeface="Trebuchet MS"/>
              </a:defRPr>
            </a:lvl1pPr>
          </a:lstStyle>
          <a:p>
            <a:r>
              <a:rPr lang="fr-FR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3393523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uverture">
    <p:bg>
      <p:bgPr>
        <a:gradFill>
          <a:gsLst>
            <a:gs pos="50000">
              <a:srgbClr val="027AC0"/>
            </a:gs>
            <a:gs pos="0">
              <a:srgbClr val="027AC0"/>
            </a:gs>
            <a:gs pos="100000">
              <a:srgbClr val="00548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2DEADEF4-3DE5-4674-AEDC-8E87A519FD59}"/>
              </a:ext>
            </a:extLst>
          </p:cNvPr>
          <p:cNvGrpSpPr/>
          <p:nvPr userDrawn="1"/>
        </p:nvGrpSpPr>
        <p:grpSpPr>
          <a:xfrm>
            <a:off x="-396240" y="-562254"/>
            <a:ext cx="10561320" cy="8839496"/>
            <a:chOff x="1156939" y="0"/>
            <a:chExt cx="6829250" cy="5715870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39EEFB62-0F68-4E31-B44C-F983F2544290}"/>
                </a:ext>
              </a:extLst>
            </p:cNvPr>
            <p:cNvSpPr/>
            <p:nvPr/>
          </p:nvSpPr>
          <p:spPr>
            <a:xfrm>
              <a:off x="2488551" y="597200"/>
              <a:ext cx="4053206" cy="5118670"/>
            </a:xfrm>
            <a:custGeom>
              <a:avLst/>
              <a:gdLst>
                <a:gd name="connsiteX0" fmla="*/ 3358870 w 4053206"/>
                <a:gd name="connsiteY0" fmla="*/ 765775 h 5118670"/>
                <a:gd name="connsiteX1" fmla="*/ 1368638 w 4053206"/>
                <a:gd name="connsiteY1" fmla="*/ 436 h 5118670"/>
                <a:gd name="connsiteX2" fmla="*/ 1368638 w 4053206"/>
                <a:gd name="connsiteY2" fmla="*/ 436 h 5118670"/>
                <a:gd name="connsiteX3" fmla="*/ 1045862 w 4053206"/>
                <a:gd name="connsiteY3" fmla="*/ 72744 h 5118670"/>
                <a:gd name="connsiteX4" fmla="*/ 1331613 w 4053206"/>
                <a:gd name="connsiteY4" fmla="*/ 879030 h 5118670"/>
                <a:gd name="connsiteX5" fmla="*/ 1254948 w 4053206"/>
                <a:gd name="connsiteY5" fmla="*/ 1300685 h 5118670"/>
                <a:gd name="connsiteX6" fmla="*/ 9147 w 4053206"/>
                <a:gd name="connsiteY6" fmla="*/ 2598321 h 5118670"/>
                <a:gd name="connsiteX7" fmla="*/ 0 w 4053206"/>
                <a:gd name="connsiteY7" fmla="*/ 2924146 h 5118670"/>
                <a:gd name="connsiteX8" fmla="*/ 147231 w 4053206"/>
                <a:gd name="connsiteY8" fmla="*/ 4020102 h 5118670"/>
                <a:gd name="connsiteX9" fmla="*/ 1574674 w 4053206"/>
                <a:gd name="connsiteY9" fmla="*/ 5118671 h 5118670"/>
                <a:gd name="connsiteX10" fmla="*/ 3569261 w 4053206"/>
                <a:gd name="connsiteY10" fmla="*/ 4296704 h 5118670"/>
                <a:gd name="connsiteX11" fmla="*/ 4052771 w 4053206"/>
                <a:gd name="connsiteY11" fmla="*/ 2780400 h 5118670"/>
                <a:gd name="connsiteX12" fmla="*/ 3358870 w 4053206"/>
                <a:gd name="connsiteY12" fmla="*/ 765775 h 5118670"/>
                <a:gd name="connsiteX13" fmla="*/ 3358870 w 4053206"/>
                <a:gd name="connsiteY13" fmla="*/ 765775 h 5118670"/>
                <a:gd name="connsiteX14" fmla="*/ 4053207 w 4053206"/>
                <a:gd name="connsiteY14" fmla="*/ 2779964 h 5118670"/>
                <a:gd name="connsiteX15" fmla="*/ 3569697 w 4053206"/>
                <a:gd name="connsiteY15" fmla="*/ 4296269 h 5118670"/>
                <a:gd name="connsiteX16" fmla="*/ 1575110 w 4053206"/>
                <a:gd name="connsiteY16" fmla="*/ 5118236 h 5118670"/>
                <a:gd name="connsiteX17" fmla="*/ 147667 w 4053206"/>
                <a:gd name="connsiteY17" fmla="*/ 4019666 h 5118670"/>
                <a:gd name="connsiteX18" fmla="*/ 435 w 4053206"/>
                <a:gd name="connsiteY18" fmla="*/ 2923710 h 5118670"/>
                <a:gd name="connsiteX19" fmla="*/ 9583 w 4053206"/>
                <a:gd name="connsiteY19" fmla="*/ 2597886 h 5118670"/>
                <a:gd name="connsiteX20" fmla="*/ 1255384 w 4053206"/>
                <a:gd name="connsiteY20" fmla="*/ 1300250 h 5118670"/>
                <a:gd name="connsiteX21" fmla="*/ 1332048 w 4053206"/>
                <a:gd name="connsiteY21" fmla="*/ 878594 h 5118670"/>
                <a:gd name="connsiteX22" fmla="*/ 1046298 w 4053206"/>
                <a:gd name="connsiteY22" fmla="*/ 72309 h 5118670"/>
                <a:gd name="connsiteX23" fmla="*/ 1369074 w 4053206"/>
                <a:gd name="connsiteY23" fmla="*/ 0 h 5118670"/>
                <a:gd name="connsiteX24" fmla="*/ 1369074 w 4053206"/>
                <a:gd name="connsiteY24" fmla="*/ 0 h 5118670"/>
                <a:gd name="connsiteX25" fmla="*/ 3358870 w 4053206"/>
                <a:gd name="connsiteY25" fmla="*/ 765775 h 5118670"/>
                <a:gd name="connsiteX26" fmla="*/ 3358870 w 4053206"/>
                <a:gd name="connsiteY26" fmla="*/ 765775 h 5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53206" h="5118670">
                  <a:moveTo>
                    <a:pt x="3358870" y="765775"/>
                  </a:moveTo>
                  <a:cubicBezTo>
                    <a:pt x="2884507" y="307094"/>
                    <a:pt x="2275546" y="436"/>
                    <a:pt x="1368638" y="436"/>
                  </a:cubicBezTo>
                  <a:cubicBezTo>
                    <a:pt x="1368638" y="436"/>
                    <a:pt x="1368638" y="436"/>
                    <a:pt x="1368638" y="436"/>
                  </a:cubicBezTo>
                  <a:cubicBezTo>
                    <a:pt x="1253641" y="436"/>
                    <a:pt x="1146049" y="25700"/>
                    <a:pt x="1045862" y="72744"/>
                  </a:cubicBezTo>
                  <a:cubicBezTo>
                    <a:pt x="1214873" y="299689"/>
                    <a:pt x="1331613" y="576292"/>
                    <a:pt x="1331613" y="879030"/>
                  </a:cubicBezTo>
                  <a:cubicBezTo>
                    <a:pt x="1331613" y="1014935"/>
                    <a:pt x="1308090" y="1156068"/>
                    <a:pt x="1254948" y="1300685"/>
                  </a:cubicBezTo>
                  <a:cubicBezTo>
                    <a:pt x="983572" y="2038582"/>
                    <a:pt x="477847" y="2450219"/>
                    <a:pt x="9147" y="2598321"/>
                  </a:cubicBezTo>
                  <a:cubicBezTo>
                    <a:pt x="3049" y="2708527"/>
                    <a:pt x="0" y="2817426"/>
                    <a:pt x="0" y="2924146"/>
                  </a:cubicBezTo>
                  <a:cubicBezTo>
                    <a:pt x="0" y="3353642"/>
                    <a:pt x="49658" y="3743499"/>
                    <a:pt x="147231" y="4020102"/>
                  </a:cubicBezTo>
                  <a:cubicBezTo>
                    <a:pt x="436901" y="4840327"/>
                    <a:pt x="986622" y="5118671"/>
                    <a:pt x="1574674" y="5118671"/>
                  </a:cubicBezTo>
                  <a:cubicBezTo>
                    <a:pt x="2331302" y="5118671"/>
                    <a:pt x="3152833" y="4657812"/>
                    <a:pt x="3569261" y="4296704"/>
                  </a:cubicBezTo>
                  <a:cubicBezTo>
                    <a:pt x="3886374" y="4021844"/>
                    <a:pt x="4052771" y="3425515"/>
                    <a:pt x="4052771" y="2780400"/>
                  </a:cubicBezTo>
                  <a:cubicBezTo>
                    <a:pt x="4053207" y="2033791"/>
                    <a:pt x="3830183" y="1222278"/>
                    <a:pt x="3358870" y="765775"/>
                  </a:cubicBezTo>
                  <a:lnTo>
                    <a:pt x="3358870" y="765775"/>
                  </a:lnTo>
                  <a:cubicBezTo>
                    <a:pt x="3830183" y="1222278"/>
                    <a:pt x="4053207" y="2033791"/>
                    <a:pt x="4053207" y="2779964"/>
                  </a:cubicBezTo>
                  <a:cubicBezTo>
                    <a:pt x="4053207" y="3425080"/>
                    <a:pt x="3886374" y="4021409"/>
                    <a:pt x="3569697" y="4296269"/>
                  </a:cubicBezTo>
                  <a:cubicBezTo>
                    <a:pt x="3153269" y="4657377"/>
                    <a:pt x="2331738" y="5118236"/>
                    <a:pt x="1575110" y="5118236"/>
                  </a:cubicBezTo>
                  <a:cubicBezTo>
                    <a:pt x="986622" y="5118236"/>
                    <a:pt x="437337" y="4839891"/>
                    <a:pt x="147667" y="4019666"/>
                  </a:cubicBezTo>
                  <a:cubicBezTo>
                    <a:pt x="50093" y="3743064"/>
                    <a:pt x="435" y="3353207"/>
                    <a:pt x="435" y="2923710"/>
                  </a:cubicBezTo>
                  <a:cubicBezTo>
                    <a:pt x="435" y="2816990"/>
                    <a:pt x="3485" y="2708091"/>
                    <a:pt x="9583" y="2597886"/>
                  </a:cubicBezTo>
                  <a:cubicBezTo>
                    <a:pt x="478283" y="2449784"/>
                    <a:pt x="984008" y="2038147"/>
                    <a:pt x="1255384" y="1300250"/>
                  </a:cubicBezTo>
                  <a:cubicBezTo>
                    <a:pt x="1308526" y="1156068"/>
                    <a:pt x="1332048" y="1014500"/>
                    <a:pt x="1332048" y="878594"/>
                  </a:cubicBezTo>
                  <a:cubicBezTo>
                    <a:pt x="1332048" y="575856"/>
                    <a:pt x="1215309" y="299253"/>
                    <a:pt x="1046298" y="72309"/>
                  </a:cubicBezTo>
                  <a:cubicBezTo>
                    <a:pt x="1146485" y="25700"/>
                    <a:pt x="1254077" y="0"/>
                    <a:pt x="1369074" y="0"/>
                  </a:cubicBezTo>
                  <a:cubicBezTo>
                    <a:pt x="1369074" y="0"/>
                    <a:pt x="1369074" y="0"/>
                    <a:pt x="1369074" y="0"/>
                  </a:cubicBezTo>
                  <a:cubicBezTo>
                    <a:pt x="2275546" y="436"/>
                    <a:pt x="2884507" y="307094"/>
                    <a:pt x="3358870" y="765775"/>
                  </a:cubicBezTo>
                  <a:lnTo>
                    <a:pt x="3358870" y="765775"/>
                  </a:lnTo>
                  <a:close/>
                </a:path>
              </a:pathLst>
            </a:custGeom>
            <a:solidFill>
              <a:srgbClr val="87C1EB"/>
            </a:solidFill>
            <a:ln w="0" cap="flat">
              <a:solidFill>
                <a:schemeClr val="bg1">
                  <a:alpha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914C155E-1ABF-498E-84FC-012F55B1C1D8}"/>
                </a:ext>
              </a:extLst>
            </p:cNvPr>
            <p:cNvSpPr/>
            <p:nvPr/>
          </p:nvSpPr>
          <p:spPr>
            <a:xfrm>
              <a:off x="1156939" y="0"/>
              <a:ext cx="2376603" cy="3259118"/>
            </a:xfrm>
            <a:custGeom>
              <a:avLst/>
              <a:gdLst>
                <a:gd name="connsiteX0" fmla="*/ 1103361 w 2376603"/>
                <a:gd name="connsiteY0" fmla="*/ 0 h 3259118"/>
                <a:gd name="connsiteX1" fmla="*/ 128500 w 2376603"/>
                <a:gd name="connsiteY1" fmla="*/ 748787 h 3259118"/>
                <a:gd name="connsiteX2" fmla="*/ 0 w 2376603"/>
                <a:gd name="connsiteY2" fmla="*/ 1568576 h 3259118"/>
                <a:gd name="connsiteX3" fmla="*/ 633354 w 2376603"/>
                <a:gd name="connsiteY3" fmla="*/ 3205976 h 3259118"/>
                <a:gd name="connsiteX4" fmla="*/ 946111 w 2376603"/>
                <a:gd name="connsiteY4" fmla="*/ 3258683 h 3259118"/>
                <a:gd name="connsiteX5" fmla="*/ 1340324 w 2376603"/>
                <a:gd name="connsiteY5" fmla="*/ 3194650 h 3259118"/>
                <a:gd name="connsiteX6" fmla="*/ 2376604 w 2376603"/>
                <a:gd name="connsiteY6" fmla="*/ 669073 h 3259118"/>
                <a:gd name="connsiteX7" fmla="*/ 1666149 w 2376603"/>
                <a:gd name="connsiteY7" fmla="*/ 111512 h 3259118"/>
                <a:gd name="connsiteX8" fmla="*/ 1103361 w 2376603"/>
                <a:gd name="connsiteY8" fmla="*/ 0 h 3259118"/>
                <a:gd name="connsiteX9" fmla="*/ 1103361 w 2376603"/>
                <a:gd name="connsiteY9" fmla="*/ 0 h 3259118"/>
                <a:gd name="connsiteX10" fmla="*/ 1666149 w 2376603"/>
                <a:gd name="connsiteY10" fmla="*/ 111948 h 3259118"/>
                <a:gd name="connsiteX11" fmla="*/ 2376604 w 2376603"/>
                <a:gd name="connsiteY11" fmla="*/ 669509 h 3259118"/>
                <a:gd name="connsiteX12" fmla="*/ 1340324 w 2376603"/>
                <a:gd name="connsiteY12" fmla="*/ 3195086 h 3259118"/>
                <a:gd name="connsiteX13" fmla="*/ 946111 w 2376603"/>
                <a:gd name="connsiteY13" fmla="*/ 3259118 h 3259118"/>
                <a:gd name="connsiteX14" fmla="*/ 633354 w 2376603"/>
                <a:gd name="connsiteY14" fmla="*/ 3206411 h 3259118"/>
                <a:gd name="connsiteX15" fmla="*/ 0 w 2376603"/>
                <a:gd name="connsiteY15" fmla="*/ 1568576 h 3259118"/>
                <a:gd name="connsiteX16" fmla="*/ 128500 w 2376603"/>
                <a:gd name="connsiteY16" fmla="*/ 748787 h 3259118"/>
                <a:gd name="connsiteX17" fmla="*/ 1103361 w 2376603"/>
                <a:gd name="connsiteY17" fmla="*/ 0 h 3259118"/>
                <a:gd name="connsiteX18" fmla="*/ 1103361 w 2376603"/>
                <a:gd name="connsiteY18" fmla="*/ 0 h 325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76603" h="3259118">
                  <a:moveTo>
                    <a:pt x="1103361" y="0"/>
                  </a:moveTo>
                  <a:cubicBezTo>
                    <a:pt x="715682" y="0"/>
                    <a:pt x="336279" y="184256"/>
                    <a:pt x="128500" y="748787"/>
                  </a:cubicBezTo>
                  <a:cubicBezTo>
                    <a:pt x="40075" y="990106"/>
                    <a:pt x="0" y="1277163"/>
                    <a:pt x="0" y="1568576"/>
                  </a:cubicBezTo>
                  <a:cubicBezTo>
                    <a:pt x="0" y="2300375"/>
                    <a:pt x="253080" y="3062230"/>
                    <a:pt x="633354" y="3205976"/>
                  </a:cubicBezTo>
                  <a:cubicBezTo>
                    <a:pt x="725701" y="3240823"/>
                    <a:pt x="831550" y="3258683"/>
                    <a:pt x="946111" y="3258683"/>
                  </a:cubicBezTo>
                  <a:cubicBezTo>
                    <a:pt x="1069820" y="3258683"/>
                    <a:pt x="1203548" y="3237774"/>
                    <a:pt x="1340324" y="3194650"/>
                  </a:cubicBezTo>
                  <a:cubicBezTo>
                    <a:pt x="1398694" y="2140076"/>
                    <a:pt x="1738022" y="967891"/>
                    <a:pt x="2376604" y="669073"/>
                  </a:cubicBezTo>
                  <a:cubicBezTo>
                    <a:pt x="2177101" y="400747"/>
                    <a:pt x="1905290" y="201680"/>
                    <a:pt x="1666149" y="111512"/>
                  </a:cubicBezTo>
                  <a:cubicBezTo>
                    <a:pt x="1489733" y="45302"/>
                    <a:pt x="1295458" y="0"/>
                    <a:pt x="1103361" y="0"/>
                  </a:cubicBezTo>
                  <a:lnTo>
                    <a:pt x="1103361" y="0"/>
                  </a:lnTo>
                  <a:cubicBezTo>
                    <a:pt x="1295458" y="0"/>
                    <a:pt x="1489733" y="45302"/>
                    <a:pt x="1666149" y="111948"/>
                  </a:cubicBezTo>
                  <a:cubicBezTo>
                    <a:pt x="1905290" y="202116"/>
                    <a:pt x="2177101" y="401618"/>
                    <a:pt x="2376604" y="669509"/>
                  </a:cubicBezTo>
                  <a:cubicBezTo>
                    <a:pt x="1738022" y="967891"/>
                    <a:pt x="1398694" y="2140512"/>
                    <a:pt x="1340324" y="3195086"/>
                  </a:cubicBezTo>
                  <a:cubicBezTo>
                    <a:pt x="1203548" y="3238210"/>
                    <a:pt x="1069820" y="3259118"/>
                    <a:pt x="946111" y="3259118"/>
                  </a:cubicBezTo>
                  <a:cubicBezTo>
                    <a:pt x="831550" y="3259118"/>
                    <a:pt x="725265" y="3241259"/>
                    <a:pt x="633354" y="3206411"/>
                  </a:cubicBezTo>
                  <a:cubicBezTo>
                    <a:pt x="253080" y="3062665"/>
                    <a:pt x="0" y="2300375"/>
                    <a:pt x="0" y="1568576"/>
                  </a:cubicBezTo>
                  <a:cubicBezTo>
                    <a:pt x="0" y="1276728"/>
                    <a:pt x="40075" y="989671"/>
                    <a:pt x="128500" y="748787"/>
                  </a:cubicBezTo>
                  <a:cubicBezTo>
                    <a:pt x="336279" y="184256"/>
                    <a:pt x="715682" y="0"/>
                    <a:pt x="1103361" y="0"/>
                  </a:cubicBezTo>
                  <a:lnTo>
                    <a:pt x="1103361" y="0"/>
                  </a:lnTo>
                  <a:close/>
                </a:path>
              </a:pathLst>
            </a:custGeom>
            <a:solidFill>
              <a:srgbClr val="87C1EB"/>
            </a:solidFill>
            <a:ln w="0" cap="flat">
              <a:solidFill>
                <a:schemeClr val="bg1">
                  <a:alpha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0568F7E8-2873-41FA-8936-DF9CC9A28BEB}"/>
                </a:ext>
              </a:extLst>
            </p:cNvPr>
            <p:cNvSpPr/>
            <p:nvPr/>
          </p:nvSpPr>
          <p:spPr>
            <a:xfrm>
              <a:off x="4318483" y="722651"/>
              <a:ext cx="3667706" cy="2904108"/>
            </a:xfrm>
            <a:custGeom>
              <a:avLst/>
              <a:gdLst>
                <a:gd name="connsiteX0" fmla="*/ 548849 w 3667706"/>
                <a:gd name="connsiteY0" fmla="*/ 497449 h 2904108"/>
                <a:gd name="connsiteX1" fmla="*/ 436 w 3667706"/>
                <a:gd name="connsiteY1" fmla="*/ 1923585 h 2904108"/>
                <a:gd name="connsiteX2" fmla="*/ 436 w 3667706"/>
                <a:gd name="connsiteY2" fmla="*/ 1923585 h 2904108"/>
                <a:gd name="connsiteX3" fmla="*/ 52271 w 3667706"/>
                <a:gd name="connsiteY3" fmla="*/ 2154886 h 2904108"/>
                <a:gd name="connsiteX4" fmla="*/ 630305 w 3667706"/>
                <a:gd name="connsiteY4" fmla="*/ 1950157 h 2904108"/>
                <a:gd name="connsiteX5" fmla="*/ 932172 w 3667706"/>
                <a:gd name="connsiteY5" fmla="*/ 2005042 h 2904108"/>
                <a:gd name="connsiteX6" fmla="*/ 1861731 w 3667706"/>
                <a:gd name="connsiteY6" fmla="*/ 2897575 h 2904108"/>
                <a:gd name="connsiteX7" fmla="*/ 2095210 w 3667706"/>
                <a:gd name="connsiteY7" fmla="*/ 2904109 h 2904108"/>
                <a:gd name="connsiteX8" fmla="*/ 2880587 w 3667706"/>
                <a:gd name="connsiteY8" fmla="*/ 2798695 h 2904108"/>
                <a:gd name="connsiteX9" fmla="*/ 3667706 w 3667706"/>
                <a:gd name="connsiteY9" fmla="*/ 1775919 h 2904108"/>
                <a:gd name="connsiteX10" fmla="*/ 3078782 w 3667706"/>
                <a:gd name="connsiteY10" fmla="*/ 346733 h 2904108"/>
                <a:gd name="connsiteX11" fmla="*/ 1992409 w 3667706"/>
                <a:gd name="connsiteY11" fmla="*/ 436 h 2904108"/>
                <a:gd name="connsiteX12" fmla="*/ 548849 w 3667706"/>
                <a:gd name="connsiteY12" fmla="*/ 497449 h 2904108"/>
                <a:gd name="connsiteX13" fmla="*/ 548849 w 3667706"/>
                <a:gd name="connsiteY13" fmla="*/ 497449 h 2904108"/>
                <a:gd name="connsiteX14" fmla="*/ 1991974 w 3667706"/>
                <a:gd name="connsiteY14" fmla="*/ 0 h 2904108"/>
                <a:gd name="connsiteX15" fmla="*/ 3078347 w 3667706"/>
                <a:gd name="connsiteY15" fmla="*/ 346298 h 2904108"/>
                <a:gd name="connsiteX16" fmla="*/ 3667270 w 3667706"/>
                <a:gd name="connsiteY16" fmla="*/ 1775483 h 2904108"/>
                <a:gd name="connsiteX17" fmla="*/ 2880151 w 3667706"/>
                <a:gd name="connsiteY17" fmla="*/ 2798259 h 2904108"/>
                <a:gd name="connsiteX18" fmla="*/ 2094774 w 3667706"/>
                <a:gd name="connsiteY18" fmla="*/ 2903673 h 2904108"/>
                <a:gd name="connsiteX19" fmla="*/ 1861295 w 3667706"/>
                <a:gd name="connsiteY19" fmla="*/ 2897139 h 2904108"/>
                <a:gd name="connsiteX20" fmla="*/ 931737 w 3667706"/>
                <a:gd name="connsiteY20" fmla="*/ 2004606 h 2904108"/>
                <a:gd name="connsiteX21" fmla="*/ 629870 w 3667706"/>
                <a:gd name="connsiteY21" fmla="*/ 1949721 h 2904108"/>
                <a:gd name="connsiteX22" fmla="*/ 51836 w 3667706"/>
                <a:gd name="connsiteY22" fmla="*/ 2154451 h 2904108"/>
                <a:gd name="connsiteX23" fmla="*/ 0 w 3667706"/>
                <a:gd name="connsiteY23" fmla="*/ 1923150 h 2904108"/>
                <a:gd name="connsiteX24" fmla="*/ 0 w 3667706"/>
                <a:gd name="connsiteY24" fmla="*/ 1923150 h 2904108"/>
                <a:gd name="connsiteX25" fmla="*/ 548849 w 3667706"/>
                <a:gd name="connsiteY25" fmla="*/ 497449 h 2904108"/>
                <a:gd name="connsiteX26" fmla="*/ 548849 w 3667706"/>
                <a:gd name="connsiteY26" fmla="*/ 497449 h 290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67706" h="2904108">
                  <a:moveTo>
                    <a:pt x="548849" y="497449"/>
                  </a:moveTo>
                  <a:cubicBezTo>
                    <a:pt x="219975" y="837213"/>
                    <a:pt x="436" y="1273678"/>
                    <a:pt x="436" y="1923585"/>
                  </a:cubicBezTo>
                  <a:cubicBezTo>
                    <a:pt x="436" y="1923585"/>
                    <a:pt x="436" y="1923585"/>
                    <a:pt x="436" y="1923585"/>
                  </a:cubicBezTo>
                  <a:cubicBezTo>
                    <a:pt x="436" y="2005913"/>
                    <a:pt x="18731" y="2083013"/>
                    <a:pt x="52271" y="2154886"/>
                  </a:cubicBezTo>
                  <a:cubicBezTo>
                    <a:pt x="214748" y="2033791"/>
                    <a:pt x="413379" y="1950157"/>
                    <a:pt x="630305" y="1950157"/>
                  </a:cubicBezTo>
                  <a:cubicBezTo>
                    <a:pt x="727879" y="1950157"/>
                    <a:pt x="828936" y="1967145"/>
                    <a:pt x="932172" y="2005042"/>
                  </a:cubicBezTo>
                  <a:cubicBezTo>
                    <a:pt x="1460984" y="2199317"/>
                    <a:pt x="1755882" y="2561731"/>
                    <a:pt x="1861731" y="2897575"/>
                  </a:cubicBezTo>
                  <a:cubicBezTo>
                    <a:pt x="1940574" y="2901931"/>
                    <a:pt x="2018981" y="2904109"/>
                    <a:pt x="2095210" y="2904109"/>
                  </a:cubicBezTo>
                  <a:cubicBezTo>
                    <a:pt x="2402740" y="2904109"/>
                    <a:pt x="2682391" y="2868826"/>
                    <a:pt x="2880587" y="2798695"/>
                  </a:cubicBezTo>
                  <a:cubicBezTo>
                    <a:pt x="3468204" y="2590916"/>
                    <a:pt x="3667706" y="2197575"/>
                    <a:pt x="3667706" y="1775919"/>
                  </a:cubicBezTo>
                  <a:cubicBezTo>
                    <a:pt x="3667706" y="1233604"/>
                    <a:pt x="3337525" y="645551"/>
                    <a:pt x="3078782" y="346733"/>
                  </a:cubicBezTo>
                  <a:cubicBezTo>
                    <a:pt x="2881894" y="119788"/>
                    <a:pt x="2454575" y="436"/>
                    <a:pt x="1992409" y="436"/>
                  </a:cubicBezTo>
                  <a:cubicBezTo>
                    <a:pt x="1457064" y="0"/>
                    <a:pt x="875981" y="159863"/>
                    <a:pt x="548849" y="497449"/>
                  </a:cubicBezTo>
                  <a:lnTo>
                    <a:pt x="548849" y="497449"/>
                  </a:lnTo>
                  <a:cubicBezTo>
                    <a:pt x="875981" y="159863"/>
                    <a:pt x="1457499" y="0"/>
                    <a:pt x="1991974" y="0"/>
                  </a:cubicBezTo>
                  <a:cubicBezTo>
                    <a:pt x="2454139" y="0"/>
                    <a:pt x="2881458" y="119353"/>
                    <a:pt x="3078347" y="346298"/>
                  </a:cubicBezTo>
                  <a:cubicBezTo>
                    <a:pt x="3337090" y="644680"/>
                    <a:pt x="3667270" y="1233168"/>
                    <a:pt x="3667270" y="1775483"/>
                  </a:cubicBezTo>
                  <a:cubicBezTo>
                    <a:pt x="3667270" y="2197139"/>
                    <a:pt x="3467768" y="2590481"/>
                    <a:pt x="2880151" y="2798259"/>
                  </a:cubicBezTo>
                  <a:cubicBezTo>
                    <a:pt x="2681956" y="2868390"/>
                    <a:pt x="2402740" y="2903673"/>
                    <a:pt x="2094774" y="2903673"/>
                  </a:cubicBezTo>
                  <a:cubicBezTo>
                    <a:pt x="2018545" y="2903673"/>
                    <a:pt x="1940574" y="2901495"/>
                    <a:pt x="1861295" y="2897139"/>
                  </a:cubicBezTo>
                  <a:cubicBezTo>
                    <a:pt x="1755010" y="2561296"/>
                    <a:pt x="1460548" y="2198881"/>
                    <a:pt x="931737" y="2004606"/>
                  </a:cubicBezTo>
                  <a:cubicBezTo>
                    <a:pt x="828501" y="1966709"/>
                    <a:pt x="727007" y="1949721"/>
                    <a:pt x="629870" y="1949721"/>
                  </a:cubicBezTo>
                  <a:cubicBezTo>
                    <a:pt x="412944" y="1949721"/>
                    <a:pt x="214748" y="2033355"/>
                    <a:pt x="51836" y="2154451"/>
                  </a:cubicBezTo>
                  <a:cubicBezTo>
                    <a:pt x="18295" y="2082577"/>
                    <a:pt x="0" y="2005477"/>
                    <a:pt x="0" y="1923150"/>
                  </a:cubicBezTo>
                  <a:cubicBezTo>
                    <a:pt x="0" y="1923150"/>
                    <a:pt x="0" y="1923150"/>
                    <a:pt x="0" y="1923150"/>
                  </a:cubicBezTo>
                  <a:cubicBezTo>
                    <a:pt x="0" y="1273678"/>
                    <a:pt x="219975" y="837213"/>
                    <a:pt x="548849" y="497449"/>
                  </a:cubicBezTo>
                  <a:lnTo>
                    <a:pt x="548849" y="497449"/>
                  </a:lnTo>
                  <a:close/>
                </a:path>
              </a:pathLst>
            </a:custGeom>
            <a:solidFill>
              <a:srgbClr val="87C1EB"/>
            </a:solidFill>
            <a:ln w="0" cap="flat">
              <a:solidFill>
                <a:schemeClr val="bg1">
                  <a:alpha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F04C065-6F5E-49AE-A50D-10C5722BB857}"/>
                </a:ext>
              </a:extLst>
            </p:cNvPr>
            <p:cNvSpPr/>
            <p:nvPr/>
          </p:nvSpPr>
          <p:spPr>
            <a:xfrm>
              <a:off x="3890730" y="2878408"/>
              <a:ext cx="2334786" cy="1702738"/>
            </a:xfrm>
            <a:custGeom>
              <a:avLst/>
              <a:gdLst>
                <a:gd name="connsiteX0" fmla="*/ 0 w 2334786"/>
                <a:gd name="connsiteY0" fmla="*/ 912135 h 1702738"/>
                <a:gd name="connsiteX1" fmla="*/ 536653 w 2334786"/>
                <a:gd name="connsiteY1" fmla="*/ 1610393 h 1702738"/>
                <a:gd name="connsiteX2" fmla="*/ 1123834 w 2334786"/>
                <a:gd name="connsiteY2" fmla="*/ 1702739 h 1702738"/>
                <a:gd name="connsiteX3" fmla="*/ 2296890 w 2334786"/>
                <a:gd name="connsiteY3" fmla="*/ 1249285 h 1702738"/>
                <a:gd name="connsiteX4" fmla="*/ 2334787 w 2334786"/>
                <a:gd name="connsiteY4" fmla="*/ 1025390 h 1702738"/>
                <a:gd name="connsiteX5" fmla="*/ 2334787 w 2334786"/>
                <a:gd name="connsiteY5" fmla="*/ 1025390 h 1702738"/>
                <a:gd name="connsiteX6" fmla="*/ 2334787 w 2334786"/>
                <a:gd name="connsiteY6" fmla="*/ 1025390 h 1702738"/>
                <a:gd name="connsiteX7" fmla="*/ 2288614 w 2334786"/>
                <a:gd name="connsiteY7" fmla="*/ 743124 h 1702738"/>
                <a:gd name="connsiteX8" fmla="*/ 479590 w 2334786"/>
                <a:gd name="connsiteY8" fmla="*/ 871 h 1702738"/>
                <a:gd name="connsiteX9" fmla="*/ 80150 w 2334786"/>
                <a:gd name="connsiteY9" fmla="*/ 509646 h 1702738"/>
                <a:gd name="connsiteX10" fmla="*/ 0 w 2334786"/>
                <a:gd name="connsiteY10" fmla="*/ 912135 h 1702738"/>
                <a:gd name="connsiteX11" fmla="*/ 0 w 2334786"/>
                <a:gd name="connsiteY11" fmla="*/ 912135 h 1702738"/>
                <a:gd name="connsiteX12" fmla="*/ 80150 w 2334786"/>
                <a:gd name="connsiteY12" fmla="*/ 508774 h 1702738"/>
                <a:gd name="connsiteX13" fmla="*/ 479590 w 2334786"/>
                <a:gd name="connsiteY13" fmla="*/ 0 h 1702738"/>
                <a:gd name="connsiteX14" fmla="*/ 2288614 w 2334786"/>
                <a:gd name="connsiteY14" fmla="*/ 742253 h 1702738"/>
                <a:gd name="connsiteX15" fmla="*/ 2334787 w 2334786"/>
                <a:gd name="connsiteY15" fmla="*/ 1024518 h 1702738"/>
                <a:gd name="connsiteX16" fmla="*/ 2334787 w 2334786"/>
                <a:gd name="connsiteY16" fmla="*/ 1024518 h 1702738"/>
                <a:gd name="connsiteX17" fmla="*/ 2334787 w 2334786"/>
                <a:gd name="connsiteY17" fmla="*/ 1024518 h 1702738"/>
                <a:gd name="connsiteX18" fmla="*/ 2296890 w 2334786"/>
                <a:gd name="connsiteY18" fmla="*/ 1248414 h 1702738"/>
                <a:gd name="connsiteX19" fmla="*/ 1123834 w 2334786"/>
                <a:gd name="connsiteY19" fmla="*/ 1701868 h 1702738"/>
                <a:gd name="connsiteX20" fmla="*/ 536653 w 2334786"/>
                <a:gd name="connsiteY20" fmla="*/ 1609522 h 1702738"/>
                <a:gd name="connsiteX21" fmla="*/ 0 w 2334786"/>
                <a:gd name="connsiteY21" fmla="*/ 912135 h 1702738"/>
                <a:gd name="connsiteX22" fmla="*/ 0 w 2334786"/>
                <a:gd name="connsiteY22" fmla="*/ 912135 h 170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34786" h="1702738">
                  <a:moveTo>
                    <a:pt x="0" y="912135"/>
                  </a:moveTo>
                  <a:cubicBezTo>
                    <a:pt x="0" y="1190044"/>
                    <a:pt x="131985" y="1461420"/>
                    <a:pt x="536653" y="1610393"/>
                  </a:cubicBezTo>
                  <a:cubicBezTo>
                    <a:pt x="709148" y="1673554"/>
                    <a:pt x="914749" y="1702739"/>
                    <a:pt x="1123834" y="1702739"/>
                  </a:cubicBezTo>
                  <a:cubicBezTo>
                    <a:pt x="1647854" y="1702739"/>
                    <a:pt x="2194090" y="1521532"/>
                    <a:pt x="2296890" y="1249285"/>
                  </a:cubicBezTo>
                  <a:cubicBezTo>
                    <a:pt x="2321719" y="1183075"/>
                    <a:pt x="2334787" y="1107281"/>
                    <a:pt x="2334787" y="1025390"/>
                  </a:cubicBezTo>
                  <a:lnTo>
                    <a:pt x="2334787" y="1025390"/>
                  </a:lnTo>
                  <a:lnTo>
                    <a:pt x="2334787" y="1025390"/>
                  </a:lnTo>
                  <a:cubicBezTo>
                    <a:pt x="2334787" y="936964"/>
                    <a:pt x="2319976" y="841133"/>
                    <a:pt x="2288614" y="743124"/>
                  </a:cubicBezTo>
                  <a:cubicBezTo>
                    <a:pt x="1533293" y="701307"/>
                    <a:pt x="693031" y="458245"/>
                    <a:pt x="479590" y="871"/>
                  </a:cubicBezTo>
                  <a:cubicBezTo>
                    <a:pt x="287492" y="143746"/>
                    <a:pt x="144617" y="338457"/>
                    <a:pt x="80150" y="509646"/>
                  </a:cubicBezTo>
                  <a:cubicBezTo>
                    <a:pt x="32234" y="635097"/>
                    <a:pt x="0" y="774487"/>
                    <a:pt x="0" y="912135"/>
                  </a:cubicBezTo>
                  <a:lnTo>
                    <a:pt x="0" y="912135"/>
                  </a:lnTo>
                  <a:cubicBezTo>
                    <a:pt x="0" y="774487"/>
                    <a:pt x="32234" y="635097"/>
                    <a:pt x="80150" y="508774"/>
                  </a:cubicBezTo>
                  <a:cubicBezTo>
                    <a:pt x="145053" y="337586"/>
                    <a:pt x="287492" y="142875"/>
                    <a:pt x="479590" y="0"/>
                  </a:cubicBezTo>
                  <a:cubicBezTo>
                    <a:pt x="693467" y="457374"/>
                    <a:pt x="1533293" y="700436"/>
                    <a:pt x="2288614" y="742253"/>
                  </a:cubicBezTo>
                  <a:cubicBezTo>
                    <a:pt x="2319541" y="840262"/>
                    <a:pt x="2334787" y="936093"/>
                    <a:pt x="2334787" y="1024518"/>
                  </a:cubicBezTo>
                  <a:lnTo>
                    <a:pt x="2334787" y="1024518"/>
                  </a:lnTo>
                  <a:lnTo>
                    <a:pt x="2334787" y="1024518"/>
                  </a:lnTo>
                  <a:cubicBezTo>
                    <a:pt x="2334787" y="1106410"/>
                    <a:pt x="2321719" y="1182639"/>
                    <a:pt x="2296890" y="1248414"/>
                  </a:cubicBezTo>
                  <a:cubicBezTo>
                    <a:pt x="2193654" y="1520661"/>
                    <a:pt x="1647854" y="1701868"/>
                    <a:pt x="1123834" y="1701868"/>
                  </a:cubicBezTo>
                  <a:cubicBezTo>
                    <a:pt x="914749" y="1701868"/>
                    <a:pt x="709148" y="1673119"/>
                    <a:pt x="536653" y="1609522"/>
                  </a:cubicBezTo>
                  <a:cubicBezTo>
                    <a:pt x="131550" y="1461420"/>
                    <a:pt x="0" y="1189609"/>
                    <a:pt x="0" y="912135"/>
                  </a:cubicBezTo>
                  <a:lnTo>
                    <a:pt x="0" y="912135"/>
                  </a:lnTo>
                  <a:close/>
                </a:path>
              </a:pathLst>
            </a:custGeom>
            <a:solidFill>
              <a:srgbClr val="87C1EB"/>
            </a:solidFill>
            <a:ln w="0" cap="flat">
              <a:solidFill>
                <a:schemeClr val="bg1">
                  <a:alpha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61715A7-72A9-4F7C-BAEC-6A2217640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851" y="393824"/>
            <a:ext cx="8425989" cy="4089784"/>
          </a:xfrm>
        </p:spPr>
        <p:txBody>
          <a:bodyPr>
            <a:noAutofit/>
          </a:bodyPr>
          <a:lstStyle>
            <a:lvl1pPr>
              <a:lnSpc>
                <a:spcPct val="75000"/>
              </a:lnSpc>
              <a:defRPr lang="en-GB" sz="6600" b="1" u="none" kern="120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fr-FR" dirty="0"/>
              <a:t>Insérez votre titre ici</a:t>
            </a:r>
            <a:endParaRPr lang="en-GB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040C064-0037-4770-B056-A028069CF035}"/>
              </a:ext>
            </a:extLst>
          </p:cNvPr>
          <p:cNvGrpSpPr/>
          <p:nvPr userDrawn="1"/>
        </p:nvGrpSpPr>
        <p:grpSpPr>
          <a:xfrm>
            <a:off x="373380" y="4530668"/>
            <a:ext cx="2049780" cy="944880"/>
            <a:chOff x="373380" y="4530668"/>
            <a:chExt cx="2049780" cy="944880"/>
          </a:xfrm>
        </p:grpSpPr>
        <p:sp>
          <p:nvSpPr>
            <p:cNvPr id="6" name="Rectangle : avec coin arrondi 5">
              <a:extLst>
                <a:ext uri="{FF2B5EF4-FFF2-40B4-BE49-F238E27FC236}">
                  <a16:creationId xmlns:a16="http://schemas.microsoft.com/office/drawing/2014/main" id="{867A737F-5738-4261-BE25-01F3EDA55497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7458D070-6ADD-4799-B0E2-78A282002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E9470BD1-81D4-4138-A411-0AA6494DED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5422" y="2306636"/>
            <a:ext cx="2304000" cy="7200"/>
          </a:xfrm>
          <a:solidFill>
            <a:schemeClr val="bg1">
              <a:alpha val="35000"/>
            </a:schemeClr>
          </a:solidFill>
        </p:spPr>
        <p:txBody>
          <a:bodyPr lIns="0" tIns="432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Insérez une date, un nom prénom, vous pouvez déplacer ce bloc en sélectionnant le filet ci-dessus.</a:t>
            </a:r>
          </a:p>
        </p:txBody>
      </p:sp>
    </p:spTree>
    <p:extLst>
      <p:ext uri="{BB962C8B-B14F-4D97-AF65-F5344CB8AC3E}">
        <p14:creationId xmlns:p14="http://schemas.microsoft.com/office/powerpoint/2010/main" val="234264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3B14F-4760-43FA-AA07-0BFC040E86AA}"/>
              </a:ext>
            </a:extLst>
          </p:cNvPr>
          <p:cNvSpPr/>
          <p:nvPr userDrawn="1"/>
        </p:nvSpPr>
        <p:spPr>
          <a:xfrm flipH="1">
            <a:off x="-5" y="0"/>
            <a:ext cx="9144004" cy="5715000"/>
          </a:xfrm>
          <a:prstGeom prst="rect">
            <a:avLst/>
          </a:prstGeom>
          <a:gradFill>
            <a:gsLst>
              <a:gs pos="47000">
                <a:srgbClr val="027AC0"/>
              </a:gs>
              <a:gs pos="100000">
                <a:srgbClr val="027AC0"/>
              </a:gs>
              <a:gs pos="0">
                <a:srgbClr val="00548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D7EB5E1C-D0EB-4D6C-AD2B-EC4839ADE9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807" y="614664"/>
            <a:ext cx="1459684" cy="1174750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lnSpc>
                <a:spcPct val="95000"/>
              </a:lnSpc>
              <a:defRPr lang="fr-FR" sz="8000" b="1" kern="1200" spc="50" dirty="0" smtClean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0" algn="r" defTabSz="457200" rtl="0" eaLnBrk="1" latinLnBrk="0" hangingPunct="1">
              <a:lnSpc>
                <a:spcPct val="95000"/>
              </a:lnSpc>
              <a:defRPr lang="fr-FR" sz="8000" b="1" kern="1200" spc="50" dirty="0" smtClean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2pPr>
            <a:lvl3pPr marL="0" algn="r" defTabSz="457200" rtl="0" eaLnBrk="1" latinLnBrk="0" hangingPunct="1">
              <a:lnSpc>
                <a:spcPct val="95000"/>
              </a:lnSpc>
              <a:defRPr lang="fr-FR" sz="8000" b="1" kern="1200" spc="50" dirty="0" smtClean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3pPr>
            <a:lvl4pPr marL="0" algn="r" defTabSz="457200" rtl="0" eaLnBrk="1" latinLnBrk="0" hangingPunct="1">
              <a:lnSpc>
                <a:spcPct val="95000"/>
              </a:lnSpc>
              <a:defRPr lang="fr-FR" sz="8000" b="1" kern="1200" spc="50" dirty="0" smtClean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4pPr>
            <a:lvl5pPr marL="0" algn="r" defTabSz="457200" rtl="0" eaLnBrk="1" latinLnBrk="0" hangingPunct="1">
              <a:lnSpc>
                <a:spcPct val="95000"/>
              </a:lnSpc>
              <a:defRPr lang="en-GB" sz="8000" b="1" kern="1200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01</a:t>
            </a:r>
            <a:endParaRPr lang="en-GB" dirty="0"/>
          </a:p>
        </p:txBody>
      </p:sp>
      <p:sp>
        <p:nvSpPr>
          <p:cNvPr id="6" name="Titre 13">
            <a:extLst>
              <a:ext uri="{FF2B5EF4-FFF2-40B4-BE49-F238E27FC236}">
                <a16:creationId xmlns:a16="http://schemas.microsoft.com/office/drawing/2014/main" id="{CB5D971D-C584-44C7-BD17-7F9F6CD14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07" y="1912401"/>
            <a:ext cx="7562924" cy="2386392"/>
          </a:xfr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GB" sz="4400" b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 de chapitre sur plusieurs lignes.</a:t>
            </a:r>
            <a:endParaRPr lang="en-GB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005D1EF-5685-471E-BCF8-2BC8C4F0A639}"/>
              </a:ext>
            </a:extLst>
          </p:cNvPr>
          <p:cNvGrpSpPr/>
          <p:nvPr userDrawn="1"/>
        </p:nvGrpSpPr>
        <p:grpSpPr>
          <a:xfrm>
            <a:off x="373380" y="4701612"/>
            <a:ext cx="1678940" cy="773935"/>
            <a:chOff x="373380" y="4530668"/>
            <a:chExt cx="2049780" cy="944880"/>
          </a:xfrm>
        </p:grpSpPr>
        <p:sp>
          <p:nvSpPr>
            <p:cNvPr id="8" name="Rectangle : avec coin arrondi 7">
              <a:extLst>
                <a:ext uri="{FF2B5EF4-FFF2-40B4-BE49-F238E27FC236}">
                  <a16:creationId xmlns:a16="http://schemas.microsoft.com/office/drawing/2014/main" id="{836D0548-423F-4E03-BE1E-6CA56663070C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D031429D-055C-4338-82A9-DC471A3A7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353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50B11AD-74C6-43B8-8E95-6F0666A5D6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11" y="5063905"/>
            <a:ext cx="1119352" cy="592542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3203439-5CE7-4EF7-9179-6B56DF0BC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849" y="174360"/>
            <a:ext cx="8316000" cy="1361984"/>
          </a:xfrm>
        </p:spPr>
        <p:txBody>
          <a:bodyPr>
            <a:normAutofit/>
          </a:bodyPr>
          <a:lstStyle>
            <a:lvl1pPr>
              <a:defRPr lang="en-GB" sz="2800" b="1" kern="1200" cap="all" baseline="0" dirty="0">
                <a:gradFill>
                  <a:gsLst>
                    <a:gs pos="0">
                      <a:schemeClr val="accent2"/>
                    </a:gs>
                    <a:gs pos="96000">
                      <a:schemeClr val="accent2">
                        <a:alpha val="50000"/>
                      </a:schemeClr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fr-FR" dirty="0"/>
              <a:t>Insérez votre titre ici sur </a:t>
            </a:r>
            <a:br>
              <a:rPr lang="fr-FR" dirty="0"/>
            </a:br>
            <a:r>
              <a:rPr lang="fr-FR" dirty="0"/>
              <a:t>3 lignes maximum.</a:t>
            </a:r>
            <a:endParaRPr lang="en-GB" dirty="0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51A43F0D-E4E8-4218-9721-4AC98F1C05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849" y="1647316"/>
            <a:ext cx="8316000" cy="3416589"/>
          </a:xfrm>
        </p:spPr>
        <p:txBody>
          <a:bodyPr numCol="2" spcCol="432000"/>
          <a:lstStyle>
            <a:lvl1pPr algn="just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46289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gradFill>
          <a:gsLst>
            <a:gs pos="50000">
              <a:srgbClr val="027AC0"/>
            </a:gs>
            <a:gs pos="0">
              <a:srgbClr val="027AC0"/>
            </a:gs>
            <a:gs pos="100000">
              <a:srgbClr val="00548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E113DEB-925D-4749-BF68-92725A83DA3F}"/>
              </a:ext>
            </a:extLst>
          </p:cNvPr>
          <p:cNvGrpSpPr/>
          <p:nvPr userDrawn="1"/>
        </p:nvGrpSpPr>
        <p:grpSpPr>
          <a:xfrm flipH="1">
            <a:off x="453390" y="-491808"/>
            <a:ext cx="6333558" cy="5967096"/>
            <a:chOff x="5994176" y="-818708"/>
            <a:chExt cx="6333558" cy="5967096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457B3BF8-A745-4467-9AE9-E6FE295BFB2E}"/>
                </a:ext>
              </a:extLst>
            </p:cNvPr>
            <p:cNvSpPr/>
            <p:nvPr/>
          </p:nvSpPr>
          <p:spPr>
            <a:xfrm>
              <a:off x="6655688" y="-818708"/>
              <a:ext cx="5672046" cy="4491154"/>
            </a:xfrm>
            <a:custGeom>
              <a:avLst/>
              <a:gdLst>
                <a:gd name="connsiteX0" fmla="*/ 548849 w 3667706"/>
                <a:gd name="connsiteY0" fmla="*/ 497449 h 2904108"/>
                <a:gd name="connsiteX1" fmla="*/ 436 w 3667706"/>
                <a:gd name="connsiteY1" fmla="*/ 1923585 h 2904108"/>
                <a:gd name="connsiteX2" fmla="*/ 436 w 3667706"/>
                <a:gd name="connsiteY2" fmla="*/ 1923585 h 2904108"/>
                <a:gd name="connsiteX3" fmla="*/ 52271 w 3667706"/>
                <a:gd name="connsiteY3" fmla="*/ 2154886 h 2904108"/>
                <a:gd name="connsiteX4" fmla="*/ 630305 w 3667706"/>
                <a:gd name="connsiteY4" fmla="*/ 1950157 h 2904108"/>
                <a:gd name="connsiteX5" fmla="*/ 932172 w 3667706"/>
                <a:gd name="connsiteY5" fmla="*/ 2005042 h 2904108"/>
                <a:gd name="connsiteX6" fmla="*/ 1861731 w 3667706"/>
                <a:gd name="connsiteY6" fmla="*/ 2897575 h 2904108"/>
                <a:gd name="connsiteX7" fmla="*/ 2095210 w 3667706"/>
                <a:gd name="connsiteY7" fmla="*/ 2904109 h 2904108"/>
                <a:gd name="connsiteX8" fmla="*/ 2880587 w 3667706"/>
                <a:gd name="connsiteY8" fmla="*/ 2798695 h 2904108"/>
                <a:gd name="connsiteX9" fmla="*/ 3667706 w 3667706"/>
                <a:gd name="connsiteY9" fmla="*/ 1775919 h 2904108"/>
                <a:gd name="connsiteX10" fmla="*/ 3078782 w 3667706"/>
                <a:gd name="connsiteY10" fmla="*/ 346733 h 2904108"/>
                <a:gd name="connsiteX11" fmla="*/ 1992409 w 3667706"/>
                <a:gd name="connsiteY11" fmla="*/ 436 h 2904108"/>
                <a:gd name="connsiteX12" fmla="*/ 548849 w 3667706"/>
                <a:gd name="connsiteY12" fmla="*/ 497449 h 2904108"/>
                <a:gd name="connsiteX13" fmla="*/ 548849 w 3667706"/>
                <a:gd name="connsiteY13" fmla="*/ 497449 h 2904108"/>
                <a:gd name="connsiteX14" fmla="*/ 1991974 w 3667706"/>
                <a:gd name="connsiteY14" fmla="*/ 0 h 2904108"/>
                <a:gd name="connsiteX15" fmla="*/ 3078347 w 3667706"/>
                <a:gd name="connsiteY15" fmla="*/ 346298 h 2904108"/>
                <a:gd name="connsiteX16" fmla="*/ 3667270 w 3667706"/>
                <a:gd name="connsiteY16" fmla="*/ 1775483 h 2904108"/>
                <a:gd name="connsiteX17" fmla="*/ 2880151 w 3667706"/>
                <a:gd name="connsiteY17" fmla="*/ 2798259 h 2904108"/>
                <a:gd name="connsiteX18" fmla="*/ 2094774 w 3667706"/>
                <a:gd name="connsiteY18" fmla="*/ 2903673 h 2904108"/>
                <a:gd name="connsiteX19" fmla="*/ 1861295 w 3667706"/>
                <a:gd name="connsiteY19" fmla="*/ 2897139 h 2904108"/>
                <a:gd name="connsiteX20" fmla="*/ 931737 w 3667706"/>
                <a:gd name="connsiteY20" fmla="*/ 2004606 h 2904108"/>
                <a:gd name="connsiteX21" fmla="*/ 629870 w 3667706"/>
                <a:gd name="connsiteY21" fmla="*/ 1949721 h 2904108"/>
                <a:gd name="connsiteX22" fmla="*/ 51836 w 3667706"/>
                <a:gd name="connsiteY22" fmla="*/ 2154451 h 2904108"/>
                <a:gd name="connsiteX23" fmla="*/ 0 w 3667706"/>
                <a:gd name="connsiteY23" fmla="*/ 1923150 h 2904108"/>
                <a:gd name="connsiteX24" fmla="*/ 0 w 3667706"/>
                <a:gd name="connsiteY24" fmla="*/ 1923150 h 2904108"/>
                <a:gd name="connsiteX25" fmla="*/ 548849 w 3667706"/>
                <a:gd name="connsiteY25" fmla="*/ 497449 h 2904108"/>
                <a:gd name="connsiteX26" fmla="*/ 548849 w 3667706"/>
                <a:gd name="connsiteY26" fmla="*/ 497449 h 290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67706" h="2904108">
                  <a:moveTo>
                    <a:pt x="548849" y="497449"/>
                  </a:moveTo>
                  <a:cubicBezTo>
                    <a:pt x="219975" y="837213"/>
                    <a:pt x="436" y="1273678"/>
                    <a:pt x="436" y="1923585"/>
                  </a:cubicBezTo>
                  <a:cubicBezTo>
                    <a:pt x="436" y="1923585"/>
                    <a:pt x="436" y="1923585"/>
                    <a:pt x="436" y="1923585"/>
                  </a:cubicBezTo>
                  <a:cubicBezTo>
                    <a:pt x="436" y="2005913"/>
                    <a:pt x="18731" y="2083013"/>
                    <a:pt x="52271" y="2154886"/>
                  </a:cubicBezTo>
                  <a:cubicBezTo>
                    <a:pt x="214748" y="2033791"/>
                    <a:pt x="413379" y="1950157"/>
                    <a:pt x="630305" y="1950157"/>
                  </a:cubicBezTo>
                  <a:cubicBezTo>
                    <a:pt x="727879" y="1950157"/>
                    <a:pt x="828936" y="1967145"/>
                    <a:pt x="932172" y="2005042"/>
                  </a:cubicBezTo>
                  <a:cubicBezTo>
                    <a:pt x="1460984" y="2199317"/>
                    <a:pt x="1755882" y="2561731"/>
                    <a:pt x="1861731" y="2897575"/>
                  </a:cubicBezTo>
                  <a:cubicBezTo>
                    <a:pt x="1940574" y="2901931"/>
                    <a:pt x="2018981" y="2904109"/>
                    <a:pt x="2095210" y="2904109"/>
                  </a:cubicBezTo>
                  <a:cubicBezTo>
                    <a:pt x="2402740" y="2904109"/>
                    <a:pt x="2682391" y="2868826"/>
                    <a:pt x="2880587" y="2798695"/>
                  </a:cubicBezTo>
                  <a:cubicBezTo>
                    <a:pt x="3468204" y="2590916"/>
                    <a:pt x="3667706" y="2197575"/>
                    <a:pt x="3667706" y="1775919"/>
                  </a:cubicBezTo>
                  <a:cubicBezTo>
                    <a:pt x="3667706" y="1233604"/>
                    <a:pt x="3337525" y="645551"/>
                    <a:pt x="3078782" y="346733"/>
                  </a:cubicBezTo>
                  <a:cubicBezTo>
                    <a:pt x="2881894" y="119788"/>
                    <a:pt x="2454575" y="436"/>
                    <a:pt x="1992409" y="436"/>
                  </a:cubicBezTo>
                  <a:cubicBezTo>
                    <a:pt x="1457064" y="0"/>
                    <a:pt x="875981" y="159863"/>
                    <a:pt x="548849" y="497449"/>
                  </a:cubicBezTo>
                  <a:lnTo>
                    <a:pt x="548849" y="497449"/>
                  </a:lnTo>
                  <a:cubicBezTo>
                    <a:pt x="875981" y="159863"/>
                    <a:pt x="1457499" y="0"/>
                    <a:pt x="1991974" y="0"/>
                  </a:cubicBezTo>
                  <a:cubicBezTo>
                    <a:pt x="2454139" y="0"/>
                    <a:pt x="2881458" y="119353"/>
                    <a:pt x="3078347" y="346298"/>
                  </a:cubicBezTo>
                  <a:cubicBezTo>
                    <a:pt x="3337090" y="644680"/>
                    <a:pt x="3667270" y="1233168"/>
                    <a:pt x="3667270" y="1775483"/>
                  </a:cubicBezTo>
                  <a:cubicBezTo>
                    <a:pt x="3667270" y="2197139"/>
                    <a:pt x="3467768" y="2590481"/>
                    <a:pt x="2880151" y="2798259"/>
                  </a:cubicBezTo>
                  <a:cubicBezTo>
                    <a:pt x="2681956" y="2868390"/>
                    <a:pt x="2402740" y="2903673"/>
                    <a:pt x="2094774" y="2903673"/>
                  </a:cubicBezTo>
                  <a:cubicBezTo>
                    <a:pt x="2018545" y="2903673"/>
                    <a:pt x="1940574" y="2901495"/>
                    <a:pt x="1861295" y="2897139"/>
                  </a:cubicBezTo>
                  <a:cubicBezTo>
                    <a:pt x="1755010" y="2561296"/>
                    <a:pt x="1460548" y="2198881"/>
                    <a:pt x="931737" y="2004606"/>
                  </a:cubicBezTo>
                  <a:cubicBezTo>
                    <a:pt x="828501" y="1966709"/>
                    <a:pt x="727007" y="1949721"/>
                    <a:pt x="629870" y="1949721"/>
                  </a:cubicBezTo>
                  <a:cubicBezTo>
                    <a:pt x="412944" y="1949721"/>
                    <a:pt x="214748" y="2033355"/>
                    <a:pt x="51836" y="2154451"/>
                  </a:cubicBezTo>
                  <a:cubicBezTo>
                    <a:pt x="18295" y="2082577"/>
                    <a:pt x="0" y="2005477"/>
                    <a:pt x="0" y="1923150"/>
                  </a:cubicBezTo>
                  <a:cubicBezTo>
                    <a:pt x="0" y="1923150"/>
                    <a:pt x="0" y="1923150"/>
                    <a:pt x="0" y="1923150"/>
                  </a:cubicBezTo>
                  <a:cubicBezTo>
                    <a:pt x="0" y="1273678"/>
                    <a:pt x="219975" y="837213"/>
                    <a:pt x="548849" y="497449"/>
                  </a:cubicBezTo>
                  <a:lnTo>
                    <a:pt x="548849" y="497449"/>
                  </a:lnTo>
                  <a:close/>
                </a:path>
              </a:pathLst>
            </a:custGeom>
            <a:solidFill>
              <a:srgbClr val="87C1EB"/>
            </a:solidFill>
            <a:ln w="0" cap="flat">
              <a:solidFill>
                <a:schemeClr val="bg1">
                  <a:alpha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5BC5C033-2431-4024-AD5F-AA9910E26E75}"/>
                </a:ext>
              </a:extLst>
            </p:cNvPr>
            <p:cNvSpPr/>
            <p:nvPr/>
          </p:nvSpPr>
          <p:spPr>
            <a:xfrm>
              <a:off x="5994176" y="2515133"/>
              <a:ext cx="3610707" cy="2633255"/>
            </a:xfrm>
            <a:custGeom>
              <a:avLst/>
              <a:gdLst>
                <a:gd name="connsiteX0" fmla="*/ 0 w 2334786"/>
                <a:gd name="connsiteY0" fmla="*/ 912135 h 1702738"/>
                <a:gd name="connsiteX1" fmla="*/ 536653 w 2334786"/>
                <a:gd name="connsiteY1" fmla="*/ 1610393 h 1702738"/>
                <a:gd name="connsiteX2" fmla="*/ 1123834 w 2334786"/>
                <a:gd name="connsiteY2" fmla="*/ 1702739 h 1702738"/>
                <a:gd name="connsiteX3" fmla="*/ 2296890 w 2334786"/>
                <a:gd name="connsiteY3" fmla="*/ 1249285 h 1702738"/>
                <a:gd name="connsiteX4" fmla="*/ 2334787 w 2334786"/>
                <a:gd name="connsiteY4" fmla="*/ 1025390 h 1702738"/>
                <a:gd name="connsiteX5" fmla="*/ 2334787 w 2334786"/>
                <a:gd name="connsiteY5" fmla="*/ 1025390 h 1702738"/>
                <a:gd name="connsiteX6" fmla="*/ 2334787 w 2334786"/>
                <a:gd name="connsiteY6" fmla="*/ 1025390 h 1702738"/>
                <a:gd name="connsiteX7" fmla="*/ 2288614 w 2334786"/>
                <a:gd name="connsiteY7" fmla="*/ 743124 h 1702738"/>
                <a:gd name="connsiteX8" fmla="*/ 479590 w 2334786"/>
                <a:gd name="connsiteY8" fmla="*/ 871 h 1702738"/>
                <a:gd name="connsiteX9" fmla="*/ 80150 w 2334786"/>
                <a:gd name="connsiteY9" fmla="*/ 509646 h 1702738"/>
                <a:gd name="connsiteX10" fmla="*/ 0 w 2334786"/>
                <a:gd name="connsiteY10" fmla="*/ 912135 h 1702738"/>
                <a:gd name="connsiteX11" fmla="*/ 0 w 2334786"/>
                <a:gd name="connsiteY11" fmla="*/ 912135 h 1702738"/>
                <a:gd name="connsiteX12" fmla="*/ 80150 w 2334786"/>
                <a:gd name="connsiteY12" fmla="*/ 508774 h 1702738"/>
                <a:gd name="connsiteX13" fmla="*/ 479590 w 2334786"/>
                <a:gd name="connsiteY13" fmla="*/ 0 h 1702738"/>
                <a:gd name="connsiteX14" fmla="*/ 2288614 w 2334786"/>
                <a:gd name="connsiteY14" fmla="*/ 742253 h 1702738"/>
                <a:gd name="connsiteX15" fmla="*/ 2334787 w 2334786"/>
                <a:gd name="connsiteY15" fmla="*/ 1024518 h 1702738"/>
                <a:gd name="connsiteX16" fmla="*/ 2334787 w 2334786"/>
                <a:gd name="connsiteY16" fmla="*/ 1024518 h 1702738"/>
                <a:gd name="connsiteX17" fmla="*/ 2334787 w 2334786"/>
                <a:gd name="connsiteY17" fmla="*/ 1024518 h 1702738"/>
                <a:gd name="connsiteX18" fmla="*/ 2296890 w 2334786"/>
                <a:gd name="connsiteY18" fmla="*/ 1248414 h 1702738"/>
                <a:gd name="connsiteX19" fmla="*/ 1123834 w 2334786"/>
                <a:gd name="connsiteY19" fmla="*/ 1701868 h 1702738"/>
                <a:gd name="connsiteX20" fmla="*/ 536653 w 2334786"/>
                <a:gd name="connsiteY20" fmla="*/ 1609522 h 1702738"/>
                <a:gd name="connsiteX21" fmla="*/ 0 w 2334786"/>
                <a:gd name="connsiteY21" fmla="*/ 912135 h 1702738"/>
                <a:gd name="connsiteX22" fmla="*/ 0 w 2334786"/>
                <a:gd name="connsiteY22" fmla="*/ 912135 h 170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34786" h="1702738">
                  <a:moveTo>
                    <a:pt x="0" y="912135"/>
                  </a:moveTo>
                  <a:cubicBezTo>
                    <a:pt x="0" y="1190044"/>
                    <a:pt x="131985" y="1461420"/>
                    <a:pt x="536653" y="1610393"/>
                  </a:cubicBezTo>
                  <a:cubicBezTo>
                    <a:pt x="709148" y="1673554"/>
                    <a:pt x="914749" y="1702739"/>
                    <a:pt x="1123834" y="1702739"/>
                  </a:cubicBezTo>
                  <a:cubicBezTo>
                    <a:pt x="1647854" y="1702739"/>
                    <a:pt x="2194090" y="1521532"/>
                    <a:pt x="2296890" y="1249285"/>
                  </a:cubicBezTo>
                  <a:cubicBezTo>
                    <a:pt x="2321719" y="1183075"/>
                    <a:pt x="2334787" y="1107281"/>
                    <a:pt x="2334787" y="1025390"/>
                  </a:cubicBezTo>
                  <a:lnTo>
                    <a:pt x="2334787" y="1025390"/>
                  </a:lnTo>
                  <a:lnTo>
                    <a:pt x="2334787" y="1025390"/>
                  </a:lnTo>
                  <a:cubicBezTo>
                    <a:pt x="2334787" y="936964"/>
                    <a:pt x="2319976" y="841133"/>
                    <a:pt x="2288614" y="743124"/>
                  </a:cubicBezTo>
                  <a:cubicBezTo>
                    <a:pt x="1533293" y="701307"/>
                    <a:pt x="693031" y="458245"/>
                    <a:pt x="479590" y="871"/>
                  </a:cubicBezTo>
                  <a:cubicBezTo>
                    <a:pt x="287492" y="143746"/>
                    <a:pt x="144617" y="338457"/>
                    <a:pt x="80150" y="509646"/>
                  </a:cubicBezTo>
                  <a:cubicBezTo>
                    <a:pt x="32234" y="635097"/>
                    <a:pt x="0" y="774487"/>
                    <a:pt x="0" y="912135"/>
                  </a:cubicBezTo>
                  <a:lnTo>
                    <a:pt x="0" y="912135"/>
                  </a:lnTo>
                  <a:cubicBezTo>
                    <a:pt x="0" y="774487"/>
                    <a:pt x="32234" y="635097"/>
                    <a:pt x="80150" y="508774"/>
                  </a:cubicBezTo>
                  <a:cubicBezTo>
                    <a:pt x="145053" y="337586"/>
                    <a:pt x="287492" y="142875"/>
                    <a:pt x="479590" y="0"/>
                  </a:cubicBezTo>
                  <a:cubicBezTo>
                    <a:pt x="693467" y="457374"/>
                    <a:pt x="1533293" y="700436"/>
                    <a:pt x="2288614" y="742253"/>
                  </a:cubicBezTo>
                  <a:cubicBezTo>
                    <a:pt x="2319541" y="840262"/>
                    <a:pt x="2334787" y="936093"/>
                    <a:pt x="2334787" y="1024518"/>
                  </a:cubicBezTo>
                  <a:lnTo>
                    <a:pt x="2334787" y="1024518"/>
                  </a:lnTo>
                  <a:lnTo>
                    <a:pt x="2334787" y="1024518"/>
                  </a:lnTo>
                  <a:cubicBezTo>
                    <a:pt x="2334787" y="1106410"/>
                    <a:pt x="2321719" y="1182639"/>
                    <a:pt x="2296890" y="1248414"/>
                  </a:cubicBezTo>
                  <a:cubicBezTo>
                    <a:pt x="2193654" y="1520661"/>
                    <a:pt x="1647854" y="1701868"/>
                    <a:pt x="1123834" y="1701868"/>
                  </a:cubicBezTo>
                  <a:cubicBezTo>
                    <a:pt x="914749" y="1701868"/>
                    <a:pt x="709148" y="1673119"/>
                    <a:pt x="536653" y="1609522"/>
                  </a:cubicBezTo>
                  <a:cubicBezTo>
                    <a:pt x="131550" y="1461420"/>
                    <a:pt x="0" y="1189609"/>
                    <a:pt x="0" y="912135"/>
                  </a:cubicBezTo>
                  <a:lnTo>
                    <a:pt x="0" y="912135"/>
                  </a:lnTo>
                  <a:close/>
                </a:path>
              </a:pathLst>
            </a:custGeom>
            <a:solidFill>
              <a:srgbClr val="87C1EB"/>
            </a:solidFill>
            <a:ln w="0" cap="flat">
              <a:solidFill>
                <a:schemeClr val="bg1">
                  <a:alpha val="2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AFFB80D-D1CC-4010-BB6C-ADAE8A6752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849" y="174360"/>
            <a:ext cx="8316000" cy="1361984"/>
          </a:xfrm>
        </p:spPr>
        <p:txBody>
          <a:bodyPr>
            <a:normAutofit/>
          </a:bodyPr>
          <a:lstStyle>
            <a:lvl1pPr>
              <a:defRPr lang="en-GB" sz="2800" b="1" kern="120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fr-FR" dirty="0"/>
              <a:t>Insérez votre titre ici sur </a:t>
            </a:r>
            <a:br>
              <a:rPr lang="fr-FR" dirty="0"/>
            </a:br>
            <a:r>
              <a:rPr lang="fr-FR" dirty="0"/>
              <a:t>3 lignes maximum.</a:t>
            </a:r>
            <a:endParaRPr lang="en-GB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09401D6-A67E-4FEF-8875-3609A49B7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9849" y="1647316"/>
            <a:ext cx="8316000" cy="3416589"/>
          </a:xfrm>
        </p:spPr>
        <p:txBody>
          <a:bodyPr numCol="2" spcCol="432000"/>
          <a:lstStyle>
            <a:lvl1pPr algn="just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1F6D76-E0B3-4DAA-B815-C8625FD38F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11" y="5063905"/>
            <a:ext cx="1119352" cy="5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1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B4D0B87-E376-4AB2-A7BC-8001714AFD0B}"/>
              </a:ext>
            </a:extLst>
          </p:cNvPr>
          <p:cNvCxnSpPr>
            <a:cxnSpLocks/>
          </p:cNvCxnSpPr>
          <p:nvPr userDrawn="1"/>
        </p:nvCxnSpPr>
        <p:spPr>
          <a:xfrm>
            <a:off x="5489273" y="2310906"/>
            <a:ext cx="0" cy="2096388"/>
          </a:xfrm>
          <a:prstGeom prst="line">
            <a:avLst/>
          </a:prstGeom>
          <a:ln w="38100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30">
            <a:extLst>
              <a:ext uri="{FF2B5EF4-FFF2-40B4-BE49-F238E27FC236}">
                <a16:creationId xmlns:a16="http://schemas.microsoft.com/office/drawing/2014/main" id="{38B3E764-AC63-4FC7-ACD9-CF0302BEC2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0139" y="2308195"/>
            <a:ext cx="2959100" cy="2101810"/>
          </a:xfrm>
        </p:spPr>
        <p:txBody>
          <a:bodyPr tIns="0" bIns="0" anchor="ctr" anchorCtr="0">
            <a:normAutofit/>
          </a:bodyPr>
          <a:lstStyle>
            <a:lvl1pPr>
              <a:defRPr sz="2400" b="1">
                <a:gradFill>
                  <a:gsLst>
                    <a:gs pos="0">
                      <a:schemeClr val="accent2">
                        <a:alpha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+mj-lt"/>
              </a:defRPr>
            </a:lvl1pPr>
          </a:lstStyle>
          <a:p>
            <a:pPr lvl="0"/>
            <a:r>
              <a:rPr lang="fr-FR" dirty="0"/>
              <a:t>Texte à mettre </a:t>
            </a:r>
            <a:br>
              <a:rPr lang="fr-FR" dirty="0"/>
            </a:br>
            <a:r>
              <a:rPr lang="fr-FR" dirty="0"/>
              <a:t>en exergue sur 6 lignes maximum.</a:t>
            </a:r>
            <a:endParaRPr lang="en-GB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16B8324-C621-4CAF-9E66-B43208B97B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849" y="1654296"/>
            <a:ext cx="4811713" cy="3409609"/>
          </a:xfrm>
        </p:spPr>
        <p:txBody>
          <a:bodyPr/>
          <a:lstStyle>
            <a:lvl1pPr>
              <a:buFont typeface="Trebuchet MS" panose="020B0603020202020204" pitchFamily="34" charset="0"/>
              <a:buChar char="●"/>
              <a:defRPr/>
            </a:lvl1pPr>
            <a:lvl2pPr>
              <a:buFont typeface="Courier New" panose="02070309020205020404" pitchFamily="49" charset="0"/>
              <a:buChar char="o"/>
              <a:defRPr/>
            </a:lvl2pPr>
            <a:lvl3pPr>
              <a:defRPr/>
            </a:lvl3pPr>
          </a:lstStyle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- Troisième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F5A218D-55C2-441E-A19F-EBC77B119E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11" y="5063905"/>
            <a:ext cx="1119352" cy="592542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2185D6CE-6BAB-47E8-861C-0283952C2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849" y="174360"/>
            <a:ext cx="8316000" cy="1361984"/>
          </a:xfrm>
        </p:spPr>
        <p:txBody>
          <a:bodyPr>
            <a:normAutofit/>
          </a:bodyPr>
          <a:lstStyle>
            <a:lvl1pPr>
              <a:defRPr lang="en-GB" sz="2800" b="1" kern="1200" cap="all" baseline="0" dirty="0">
                <a:gradFill>
                  <a:gsLst>
                    <a:gs pos="0">
                      <a:schemeClr val="accent2"/>
                    </a:gs>
                    <a:gs pos="96000">
                      <a:schemeClr val="accent2">
                        <a:alpha val="50000"/>
                      </a:schemeClr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fr-FR" dirty="0"/>
              <a:t>Insérez votre titre ici sur </a:t>
            </a:r>
            <a:br>
              <a:rPr lang="fr-FR" dirty="0"/>
            </a:br>
            <a:r>
              <a:rPr lang="fr-FR" dirty="0"/>
              <a:t>3 lignes maximum.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948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gradFill>
          <a:gsLst>
            <a:gs pos="50000">
              <a:srgbClr val="027AC0"/>
            </a:gs>
            <a:gs pos="0">
              <a:srgbClr val="027AC0"/>
            </a:gs>
            <a:gs pos="100000">
              <a:srgbClr val="00548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9F483F8-582F-4063-A50E-56F98BB623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11" y="5063905"/>
            <a:ext cx="1119352" cy="592542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1059418-76CC-4000-8836-619746877B50}"/>
              </a:ext>
            </a:extLst>
          </p:cNvPr>
          <p:cNvCxnSpPr>
            <a:cxnSpLocks/>
          </p:cNvCxnSpPr>
          <p:nvPr userDrawn="1"/>
        </p:nvCxnSpPr>
        <p:spPr>
          <a:xfrm>
            <a:off x="5489273" y="2310906"/>
            <a:ext cx="0" cy="2096388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30">
            <a:extLst>
              <a:ext uri="{FF2B5EF4-FFF2-40B4-BE49-F238E27FC236}">
                <a16:creationId xmlns:a16="http://schemas.microsoft.com/office/drawing/2014/main" id="{F15F60D2-7AF8-4AC5-8E9A-C1F96A0F6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0139" y="2308195"/>
            <a:ext cx="2959100" cy="2101810"/>
          </a:xfrm>
        </p:spPr>
        <p:txBody>
          <a:bodyPr tIns="0" bIns="0" anchor="ctr" anchorCtr="0">
            <a:normAutofit/>
          </a:bodyPr>
          <a:lstStyle>
            <a:lvl1pPr>
              <a:defRPr lang="en-GB" sz="2400" b="1" kern="1200" cap="none" baseline="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fr-FR" dirty="0"/>
              <a:t>Texte à mettre </a:t>
            </a:r>
            <a:br>
              <a:rPr lang="fr-FR" dirty="0"/>
            </a:br>
            <a:r>
              <a:rPr lang="fr-FR" dirty="0"/>
              <a:t>en exergue sur 6 lignes maximum.</a:t>
            </a:r>
            <a:endParaRPr lang="en-GB" dirty="0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84BAD3B8-0019-430C-B0C6-A0D54F2B35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849" y="1654296"/>
            <a:ext cx="4811713" cy="3409609"/>
          </a:xfrm>
        </p:spPr>
        <p:txBody>
          <a:bodyPr/>
          <a:lstStyle>
            <a:lvl1pPr>
              <a:buFont typeface="Trebuchet MS" panose="020B0603020202020204" pitchFamily="34" charset="0"/>
              <a:buChar char="●"/>
              <a:defRPr>
                <a:solidFill>
                  <a:schemeClr val="bg1"/>
                </a:solidFill>
              </a:defRPr>
            </a:lvl1pPr>
            <a:lvl2pPr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- Troisième niveau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1B70EB68-C6CE-4B90-BC1F-20D23492D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849" y="174360"/>
            <a:ext cx="8316000" cy="1361984"/>
          </a:xfrm>
        </p:spPr>
        <p:txBody>
          <a:bodyPr>
            <a:normAutofit/>
          </a:bodyPr>
          <a:lstStyle>
            <a:lvl1pPr>
              <a:defRPr lang="en-GB" sz="2800" b="1" kern="1200" cap="all" baseline="0" dirty="0">
                <a:gradFill>
                  <a:gsLst>
                    <a:gs pos="0">
                      <a:schemeClr val="bg1">
                        <a:alpha val="50000"/>
                      </a:schemeClr>
                    </a:gs>
                    <a:gs pos="100000">
                      <a:schemeClr val="bg1"/>
                    </a:gs>
                  </a:gsLst>
                  <a:lin ang="0" scaled="1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fr-FR" dirty="0"/>
              <a:t>Insérez votre titre ici sur </a:t>
            </a:r>
            <a:br>
              <a:rPr lang="fr-FR" dirty="0"/>
            </a:br>
            <a:r>
              <a:rPr lang="fr-FR" dirty="0"/>
              <a:t>3 lignes maximum.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576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personne, extérieur, habits, tenant&#10;&#10;Description générée automatiquement">
            <a:extLst>
              <a:ext uri="{FF2B5EF4-FFF2-40B4-BE49-F238E27FC236}">
                <a16:creationId xmlns:a16="http://schemas.microsoft.com/office/drawing/2014/main" id="{3A36918A-FE1B-4FE2-AA01-D34ABC8904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13D3AD-10B0-4DE7-B182-FE49AA0F31F3}"/>
              </a:ext>
            </a:extLst>
          </p:cNvPr>
          <p:cNvSpPr/>
          <p:nvPr userDrawn="1"/>
        </p:nvSpPr>
        <p:spPr>
          <a:xfrm>
            <a:off x="-1" y="2857500"/>
            <a:ext cx="9144000" cy="2857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8000">
                <a:schemeClr val="tx1">
                  <a:alpha val="2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715A7-72A9-4F7C-BAEC-6A2217640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80" y="3072165"/>
            <a:ext cx="8204200" cy="1651374"/>
          </a:xfrm>
        </p:spPr>
        <p:txBody>
          <a:bodyPr anchor="b" anchorCtr="0">
            <a:noAutofit/>
          </a:bodyPr>
          <a:lstStyle>
            <a:lvl1pPr algn="r">
              <a:lnSpc>
                <a:spcPct val="7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 01 </a:t>
            </a:r>
            <a:br>
              <a:rPr lang="fr-FR" dirty="0"/>
            </a:br>
            <a:r>
              <a:rPr lang="fr-FR" dirty="0"/>
              <a:t>sur 2 lignes maximum</a:t>
            </a:r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B07137-6A96-4293-A47F-145DE54BD68D}"/>
              </a:ext>
            </a:extLst>
          </p:cNvPr>
          <p:cNvGrpSpPr/>
          <p:nvPr userDrawn="1"/>
        </p:nvGrpSpPr>
        <p:grpSpPr>
          <a:xfrm>
            <a:off x="373380" y="4701612"/>
            <a:ext cx="1678940" cy="773935"/>
            <a:chOff x="373380" y="4530668"/>
            <a:chExt cx="2049780" cy="944880"/>
          </a:xfrm>
        </p:grpSpPr>
        <p:sp>
          <p:nvSpPr>
            <p:cNvPr id="10" name="Rectangle : avec coin arrondi 9">
              <a:extLst>
                <a:ext uri="{FF2B5EF4-FFF2-40B4-BE49-F238E27FC236}">
                  <a16:creationId xmlns:a16="http://schemas.microsoft.com/office/drawing/2014/main" id="{399E76F8-59C2-4FDD-9713-56B11BA298F5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9CF9B1F-0023-4FD5-8320-362D6E71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E045C4CC-E51B-4D0D-8153-E26F3F7D6DA8}"/>
              </a:ext>
            </a:extLst>
          </p:cNvPr>
          <p:cNvSpPr txBox="1"/>
          <p:nvPr userDrawn="1"/>
        </p:nvSpPr>
        <p:spPr>
          <a:xfrm>
            <a:off x="713232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8E67F0E-8741-4462-A643-2098E2F05DBB}"/>
              </a:ext>
            </a:extLst>
          </p:cNvPr>
          <p:cNvSpPr txBox="1"/>
          <p:nvPr userDrawn="1"/>
        </p:nvSpPr>
        <p:spPr>
          <a:xfrm>
            <a:off x="568706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42CB83E-8744-4F6A-8B4A-0BD0ADC8E083}"/>
              </a:ext>
            </a:extLst>
          </p:cNvPr>
          <p:cNvSpPr txBox="1"/>
          <p:nvPr userDrawn="1"/>
        </p:nvSpPr>
        <p:spPr>
          <a:xfrm>
            <a:off x="424180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E756C94-8874-41B4-835C-F4D1FE01A991}"/>
              </a:ext>
            </a:extLst>
          </p:cNvPr>
          <p:cNvSpPr txBox="1"/>
          <p:nvPr userDrawn="1"/>
        </p:nvSpPr>
        <p:spPr>
          <a:xfrm>
            <a:off x="279654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455BA2-85E1-42E3-BC95-D5DF06558FF6}"/>
              </a:ext>
            </a:extLst>
          </p:cNvPr>
          <p:cNvSpPr txBox="1"/>
          <p:nvPr userDrawn="1"/>
        </p:nvSpPr>
        <p:spPr>
          <a:xfrm>
            <a:off x="13512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54CD4A4-3D0D-4E94-9313-8C750B1B2266}"/>
              </a:ext>
            </a:extLst>
          </p:cNvPr>
          <p:cNvSpPr txBox="1"/>
          <p:nvPr userDrawn="1"/>
        </p:nvSpPr>
        <p:spPr>
          <a:xfrm>
            <a:off x="-939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EC93D19-80E1-41DC-877C-303EFA9372E2}"/>
              </a:ext>
            </a:extLst>
          </p:cNvPr>
          <p:cNvSpPr txBox="1"/>
          <p:nvPr userDrawn="1"/>
        </p:nvSpPr>
        <p:spPr>
          <a:xfrm>
            <a:off x="85775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3757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60945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personne, homme, portable, bâtiment&#10;&#10;Description générée automatiquement">
            <a:extLst>
              <a:ext uri="{FF2B5EF4-FFF2-40B4-BE49-F238E27FC236}">
                <a16:creationId xmlns:a16="http://schemas.microsoft.com/office/drawing/2014/main" id="{8C5B2CF0-30BB-4CD8-AE38-3E571B4E2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2" cy="5715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A3EF00-0B0F-4F19-B657-5B6423039D86}"/>
              </a:ext>
            </a:extLst>
          </p:cNvPr>
          <p:cNvSpPr/>
          <p:nvPr userDrawn="1"/>
        </p:nvSpPr>
        <p:spPr>
          <a:xfrm>
            <a:off x="-1" y="2857500"/>
            <a:ext cx="9144000" cy="2857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8000">
                <a:schemeClr val="tx1">
                  <a:alpha val="2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715A7-72A9-4F7C-BAEC-6A2217640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80" y="3063927"/>
            <a:ext cx="8204200" cy="1651374"/>
          </a:xfrm>
        </p:spPr>
        <p:txBody>
          <a:bodyPr anchor="b" anchorCtr="0">
            <a:noAutofit/>
          </a:bodyPr>
          <a:lstStyle>
            <a:lvl1pPr algn="r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GB" sz="5400" b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 du chapitre 02 </a:t>
            </a:r>
            <a:br>
              <a:rPr lang="fr-FR" dirty="0"/>
            </a:br>
            <a:r>
              <a:rPr lang="fr-FR" dirty="0"/>
              <a:t>sur 2 lignes maximum</a:t>
            </a:r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B07137-6A96-4293-A47F-145DE54BD68D}"/>
              </a:ext>
            </a:extLst>
          </p:cNvPr>
          <p:cNvGrpSpPr/>
          <p:nvPr userDrawn="1"/>
        </p:nvGrpSpPr>
        <p:grpSpPr>
          <a:xfrm>
            <a:off x="373380" y="4701612"/>
            <a:ext cx="1678940" cy="773935"/>
            <a:chOff x="373380" y="4530668"/>
            <a:chExt cx="2049780" cy="944880"/>
          </a:xfrm>
        </p:grpSpPr>
        <p:sp>
          <p:nvSpPr>
            <p:cNvPr id="10" name="Rectangle : avec coin arrondi 9">
              <a:extLst>
                <a:ext uri="{FF2B5EF4-FFF2-40B4-BE49-F238E27FC236}">
                  <a16:creationId xmlns:a16="http://schemas.microsoft.com/office/drawing/2014/main" id="{399E76F8-59C2-4FDD-9713-56B11BA298F5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9CF9B1F-0023-4FD5-8320-362D6E71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3D6B0CE-2016-4E02-B0D0-13EA07B9B83D}"/>
              </a:ext>
            </a:extLst>
          </p:cNvPr>
          <p:cNvSpPr txBox="1"/>
          <p:nvPr userDrawn="1"/>
        </p:nvSpPr>
        <p:spPr>
          <a:xfrm>
            <a:off x="713232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5DDE36C-FF63-4F4B-A95F-21A5B39B5907}"/>
              </a:ext>
            </a:extLst>
          </p:cNvPr>
          <p:cNvSpPr txBox="1"/>
          <p:nvPr userDrawn="1"/>
        </p:nvSpPr>
        <p:spPr>
          <a:xfrm>
            <a:off x="568706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2AC8A9E-6BB4-4CE4-9CC6-9495CF4F40E2}"/>
              </a:ext>
            </a:extLst>
          </p:cNvPr>
          <p:cNvSpPr txBox="1"/>
          <p:nvPr userDrawn="1"/>
        </p:nvSpPr>
        <p:spPr>
          <a:xfrm>
            <a:off x="424180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3026D49-4C65-436A-830D-3DB8B2A69A9E}"/>
              </a:ext>
            </a:extLst>
          </p:cNvPr>
          <p:cNvSpPr txBox="1"/>
          <p:nvPr userDrawn="1"/>
        </p:nvSpPr>
        <p:spPr>
          <a:xfrm>
            <a:off x="279654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62F2B5F-232D-4B4B-A745-B9CB7B92B2B8}"/>
              </a:ext>
            </a:extLst>
          </p:cNvPr>
          <p:cNvSpPr txBox="1"/>
          <p:nvPr userDrawn="1"/>
        </p:nvSpPr>
        <p:spPr>
          <a:xfrm>
            <a:off x="13512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DE8F8A0-D80A-4C81-B300-B295383A82EB}"/>
              </a:ext>
            </a:extLst>
          </p:cNvPr>
          <p:cNvSpPr txBox="1"/>
          <p:nvPr userDrawn="1"/>
        </p:nvSpPr>
        <p:spPr>
          <a:xfrm>
            <a:off x="-939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7D0CB44-CE24-463F-99D4-86171CE78D64}"/>
              </a:ext>
            </a:extLst>
          </p:cNvPr>
          <p:cNvSpPr txBox="1"/>
          <p:nvPr userDrawn="1"/>
        </p:nvSpPr>
        <p:spPr>
          <a:xfrm>
            <a:off x="85775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97085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A6FC46EF-D7A9-4F3C-9778-DA0FF0394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3B3DEF-9103-4F2E-AB90-39C365C75D01}"/>
              </a:ext>
            </a:extLst>
          </p:cNvPr>
          <p:cNvSpPr/>
          <p:nvPr userDrawn="1"/>
        </p:nvSpPr>
        <p:spPr>
          <a:xfrm>
            <a:off x="-1" y="2103120"/>
            <a:ext cx="9144000" cy="360697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8000">
                <a:schemeClr val="tx1">
                  <a:alpha val="2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715A7-72A9-4F7C-BAEC-6A2217640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80" y="3063927"/>
            <a:ext cx="8204200" cy="1651374"/>
          </a:xfrm>
        </p:spPr>
        <p:txBody>
          <a:bodyPr anchor="b" anchorCtr="0">
            <a:noAutofit/>
          </a:bodyPr>
          <a:lstStyle>
            <a:lvl1pPr algn="r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GB" sz="5400" b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 du chapitre 03 </a:t>
            </a:r>
            <a:br>
              <a:rPr lang="fr-FR" dirty="0"/>
            </a:br>
            <a:r>
              <a:rPr lang="fr-FR" dirty="0"/>
              <a:t>sur 2 lignes maximum</a:t>
            </a:r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B07137-6A96-4293-A47F-145DE54BD68D}"/>
              </a:ext>
            </a:extLst>
          </p:cNvPr>
          <p:cNvGrpSpPr/>
          <p:nvPr userDrawn="1"/>
        </p:nvGrpSpPr>
        <p:grpSpPr>
          <a:xfrm>
            <a:off x="373380" y="4701612"/>
            <a:ext cx="1678940" cy="773935"/>
            <a:chOff x="373380" y="4530668"/>
            <a:chExt cx="2049780" cy="944880"/>
          </a:xfrm>
        </p:grpSpPr>
        <p:sp>
          <p:nvSpPr>
            <p:cNvPr id="10" name="Rectangle : avec coin arrondi 9">
              <a:extLst>
                <a:ext uri="{FF2B5EF4-FFF2-40B4-BE49-F238E27FC236}">
                  <a16:creationId xmlns:a16="http://schemas.microsoft.com/office/drawing/2014/main" id="{399E76F8-59C2-4FDD-9713-56B11BA298F5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9CF9B1F-0023-4FD5-8320-362D6E71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82CF38BC-9F61-4DE1-A050-BD85BA89F876}"/>
              </a:ext>
            </a:extLst>
          </p:cNvPr>
          <p:cNvSpPr txBox="1"/>
          <p:nvPr userDrawn="1"/>
        </p:nvSpPr>
        <p:spPr>
          <a:xfrm>
            <a:off x="713232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2D70945-8246-4297-ADCC-3A0A42A1F819}"/>
              </a:ext>
            </a:extLst>
          </p:cNvPr>
          <p:cNvSpPr txBox="1"/>
          <p:nvPr userDrawn="1"/>
        </p:nvSpPr>
        <p:spPr>
          <a:xfrm>
            <a:off x="568706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04B246-2C60-4498-BFE9-20443B47D7A1}"/>
              </a:ext>
            </a:extLst>
          </p:cNvPr>
          <p:cNvSpPr txBox="1"/>
          <p:nvPr userDrawn="1"/>
        </p:nvSpPr>
        <p:spPr>
          <a:xfrm>
            <a:off x="424180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67F4F4B-90C4-466F-8BD3-17E07A7FD7AD}"/>
              </a:ext>
            </a:extLst>
          </p:cNvPr>
          <p:cNvSpPr txBox="1"/>
          <p:nvPr userDrawn="1"/>
        </p:nvSpPr>
        <p:spPr>
          <a:xfrm>
            <a:off x="279654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065710D-FCD8-404C-BFBD-B9EA73567848}"/>
              </a:ext>
            </a:extLst>
          </p:cNvPr>
          <p:cNvSpPr txBox="1"/>
          <p:nvPr userDrawn="1"/>
        </p:nvSpPr>
        <p:spPr>
          <a:xfrm>
            <a:off x="13512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FABC925-5E3B-4611-89D5-809EBB724768}"/>
              </a:ext>
            </a:extLst>
          </p:cNvPr>
          <p:cNvSpPr txBox="1"/>
          <p:nvPr userDrawn="1"/>
        </p:nvSpPr>
        <p:spPr>
          <a:xfrm>
            <a:off x="-939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A345209-0E42-4BFA-B55E-08888F674D06}"/>
              </a:ext>
            </a:extLst>
          </p:cNvPr>
          <p:cNvSpPr txBox="1"/>
          <p:nvPr userDrawn="1"/>
        </p:nvSpPr>
        <p:spPr>
          <a:xfrm>
            <a:off x="85775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838082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1F06D080-8CFE-4C2F-A2B9-E1FC7D7B8A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C9A83E-8FC7-4C4F-8AA4-A06DB78698FB}"/>
              </a:ext>
            </a:extLst>
          </p:cNvPr>
          <p:cNvSpPr/>
          <p:nvPr userDrawn="1"/>
        </p:nvSpPr>
        <p:spPr>
          <a:xfrm>
            <a:off x="-1" y="2857500"/>
            <a:ext cx="9144000" cy="2857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8000">
                <a:schemeClr val="tx1">
                  <a:alpha val="2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715A7-72A9-4F7C-BAEC-6A2217640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80" y="3063927"/>
            <a:ext cx="8204200" cy="1651374"/>
          </a:xfrm>
        </p:spPr>
        <p:txBody>
          <a:bodyPr anchor="b" anchorCtr="0">
            <a:noAutofit/>
          </a:bodyPr>
          <a:lstStyle>
            <a:lvl1pPr algn="r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GB" sz="5400" b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 du chapitre 04 </a:t>
            </a:r>
            <a:br>
              <a:rPr lang="fr-FR" dirty="0"/>
            </a:br>
            <a:r>
              <a:rPr lang="fr-FR" dirty="0"/>
              <a:t>sur 2 lignes maximum</a:t>
            </a:r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B07137-6A96-4293-A47F-145DE54BD68D}"/>
              </a:ext>
            </a:extLst>
          </p:cNvPr>
          <p:cNvGrpSpPr/>
          <p:nvPr userDrawn="1"/>
        </p:nvGrpSpPr>
        <p:grpSpPr>
          <a:xfrm>
            <a:off x="373380" y="4701612"/>
            <a:ext cx="1678940" cy="773935"/>
            <a:chOff x="373380" y="4530668"/>
            <a:chExt cx="2049780" cy="944880"/>
          </a:xfrm>
        </p:grpSpPr>
        <p:sp>
          <p:nvSpPr>
            <p:cNvPr id="10" name="Rectangle : avec coin arrondi 9">
              <a:extLst>
                <a:ext uri="{FF2B5EF4-FFF2-40B4-BE49-F238E27FC236}">
                  <a16:creationId xmlns:a16="http://schemas.microsoft.com/office/drawing/2014/main" id="{399E76F8-59C2-4FDD-9713-56B11BA298F5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9CF9B1F-0023-4FD5-8320-362D6E71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8CD1063C-0892-4B53-B182-F2B1EA7AFDCE}"/>
              </a:ext>
            </a:extLst>
          </p:cNvPr>
          <p:cNvSpPr txBox="1"/>
          <p:nvPr userDrawn="1"/>
        </p:nvSpPr>
        <p:spPr>
          <a:xfrm>
            <a:off x="713232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8882CBC-82EA-4020-9B37-E1846162814B}"/>
              </a:ext>
            </a:extLst>
          </p:cNvPr>
          <p:cNvSpPr txBox="1"/>
          <p:nvPr userDrawn="1"/>
        </p:nvSpPr>
        <p:spPr>
          <a:xfrm>
            <a:off x="568706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461789B-A83E-496C-B300-6F402BF64E35}"/>
              </a:ext>
            </a:extLst>
          </p:cNvPr>
          <p:cNvSpPr txBox="1"/>
          <p:nvPr userDrawn="1"/>
        </p:nvSpPr>
        <p:spPr>
          <a:xfrm>
            <a:off x="424180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91E909D-8CA7-4355-975B-F9A326F13671}"/>
              </a:ext>
            </a:extLst>
          </p:cNvPr>
          <p:cNvSpPr txBox="1"/>
          <p:nvPr userDrawn="1"/>
        </p:nvSpPr>
        <p:spPr>
          <a:xfrm>
            <a:off x="279654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75B8040-2A97-43F5-B6CD-0790F379174E}"/>
              </a:ext>
            </a:extLst>
          </p:cNvPr>
          <p:cNvSpPr txBox="1"/>
          <p:nvPr userDrawn="1"/>
        </p:nvSpPr>
        <p:spPr>
          <a:xfrm>
            <a:off x="13512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DE62F1C-4F44-464B-A5CC-92B2E50B1D0B}"/>
              </a:ext>
            </a:extLst>
          </p:cNvPr>
          <p:cNvSpPr txBox="1"/>
          <p:nvPr userDrawn="1"/>
        </p:nvSpPr>
        <p:spPr>
          <a:xfrm>
            <a:off x="-939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740CE1-0C5D-4ABF-B4E3-83F2FCBBA0E8}"/>
              </a:ext>
            </a:extLst>
          </p:cNvPr>
          <p:cNvSpPr txBox="1"/>
          <p:nvPr userDrawn="1"/>
        </p:nvSpPr>
        <p:spPr>
          <a:xfrm>
            <a:off x="85775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534830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1D6F0EF5-AEB6-49F7-9D0A-5387AE63E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8" cy="5715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CA7030-63A9-4E85-804F-FB2A108E5637}"/>
              </a:ext>
            </a:extLst>
          </p:cNvPr>
          <p:cNvSpPr/>
          <p:nvPr userDrawn="1"/>
        </p:nvSpPr>
        <p:spPr>
          <a:xfrm>
            <a:off x="-1" y="2857500"/>
            <a:ext cx="9144000" cy="2857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8000">
                <a:schemeClr val="tx1">
                  <a:alpha val="2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715A7-72A9-4F7C-BAEC-6A2217640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80" y="3063927"/>
            <a:ext cx="8204200" cy="1651374"/>
          </a:xfrm>
        </p:spPr>
        <p:txBody>
          <a:bodyPr anchor="b" anchorCtr="0">
            <a:noAutofit/>
          </a:bodyPr>
          <a:lstStyle>
            <a:lvl1pPr algn="r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GB" sz="5400" b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 du chapitre 05 </a:t>
            </a:r>
            <a:br>
              <a:rPr lang="fr-FR" dirty="0"/>
            </a:br>
            <a:r>
              <a:rPr lang="fr-FR" dirty="0"/>
              <a:t>sur 2 lignes maximum</a:t>
            </a:r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B07137-6A96-4293-A47F-145DE54BD68D}"/>
              </a:ext>
            </a:extLst>
          </p:cNvPr>
          <p:cNvGrpSpPr/>
          <p:nvPr userDrawn="1"/>
        </p:nvGrpSpPr>
        <p:grpSpPr>
          <a:xfrm>
            <a:off x="373380" y="4701612"/>
            <a:ext cx="1678940" cy="773935"/>
            <a:chOff x="373380" y="4530668"/>
            <a:chExt cx="2049780" cy="944880"/>
          </a:xfrm>
        </p:grpSpPr>
        <p:sp>
          <p:nvSpPr>
            <p:cNvPr id="10" name="Rectangle : avec coin arrondi 9">
              <a:extLst>
                <a:ext uri="{FF2B5EF4-FFF2-40B4-BE49-F238E27FC236}">
                  <a16:creationId xmlns:a16="http://schemas.microsoft.com/office/drawing/2014/main" id="{399E76F8-59C2-4FDD-9713-56B11BA298F5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9CF9B1F-0023-4FD5-8320-362D6E71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4648F02F-CAE5-4FE7-BCD7-252EAF1A1F4A}"/>
              </a:ext>
            </a:extLst>
          </p:cNvPr>
          <p:cNvSpPr txBox="1"/>
          <p:nvPr userDrawn="1"/>
        </p:nvSpPr>
        <p:spPr>
          <a:xfrm>
            <a:off x="713232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08ECA2-9C3D-4BC5-8D4A-06FAD10C9845}"/>
              </a:ext>
            </a:extLst>
          </p:cNvPr>
          <p:cNvSpPr txBox="1"/>
          <p:nvPr userDrawn="1"/>
        </p:nvSpPr>
        <p:spPr>
          <a:xfrm>
            <a:off x="568706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5C57BDE-8AE3-4DBD-90A7-9E1515D1A287}"/>
              </a:ext>
            </a:extLst>
          </p:cNvPr>
          <p:cNvSpPr txBox="1"/>
          <p:nvPr userDrawn="1"/>
        </p:nvSpPr>
        <p:spPr>
          <a:xfrm>
            <a:off x="424180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FB051EB-183C-43CD-A391-51D98BB36531}"/>
              </a:ext>
            </a:extLst>
          </p:cNvPr>
          <p:cNvSpPr txBox="1"/>
          <p:nvPr userDrawn="1"/>
        </p:nvSpPr>
        <p:spPr>
          <a:xfrm>
            <a:off x="279654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94CCEC-DA38-44F0-95D7-C949D0D0654F}"/>
              </a:ext>
            </a:extLst>
          </p:cNvPr>
          <p:cNvSpPr txBox="1"/>
          <p:nvPr userDrawn="1"/>
        </p:nvSpPr>
        <p:spPr>
          <a:xfrm>
            <a:off x="13512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0D494F4-701E-49DC-B735-61C281970C2D}"/>
              </a:ext>
            </a:extLst>
          </p:cNvPr>
          <p:cNvSpPr txBox="1"/>
          <p:nvPr userDrawn="1"/>
        </p:nvSpPr>
        <p:spPr>
          <a:xfrm>
            <a:off x="-939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E75404A-6DAE-4AC8-B5C8-F3C7A291CBD8}"/>
              </a:ext>
            </a:extLst>
          </p:cNvPr>
          <p:cNvSpPr txBox="1"/>
          <p:nvPr userDrawn="1"/>
        </p:nvSpPr>
        <p:spPr>
          <a:xfrm>
            <a:off x="85775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609980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/ Anne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192E5B9F-2D97-43C5-B233-280F696AE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3999" cy="5715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AF9826-DCA5-47F7-A683-A042C49FC1EF}"/>
              </a:ext>
            </a:extLst>
          </p:cNvPr>
          <p:cNvSpPr/>
          <p:nvPr userDrawn="1"/>
        </p:nvSpPr>
        <p:spPr>
          <a:xfrm>
            <a:off x="-1" y="2857500"/>
            <a:ext cx="9144000" cy="2857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8000">
                <a:schemeClr val="tx1">
                  <a:alpha val="2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1715A7-72A9-4F7C-BAEC-6A2217640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80" y="3063927"/>
            <a:ext cx="8204200" cy="1651374"/>
          </a:xfrm>
        </p:spPr>
        <p:txBody>
          <a:bodyPr anchor="b" anchorCtr="0">
            <a:noAutofit/>
          </a:bodyPr>
          <a:lstStyle>
            <a:lvl1pPr algn="r" defTabSz="6858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GB" sz="5400" b="1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TITRE de l’annexe sur </a:t>
            </a:r>
            <a:br>
              <a:rPr lang="fr-FR" dirty="0"/>
            </a:br>
            <a:r>
              <a:rPr lang="fr-FR" dirty="0"/>
              <a:t>2 lignes maximum</a:t>
            </a:r>
            <a:endParaRPr lang="en-GB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1B07137-6A96-4293-A47F-145DE54BD68D}"/>
              </a:ext>
            </a:extLst>
          </p:cNvPr>
          <p:cNvGrpSpPr/>
          <p:nvPr userDrawn="1"/>
        </p:nvGrpSpPr>
        <p:grpSpPr>
          <a:xfrm>
            <a:off x="373380" y="4701612"/>
            <a:ext cx="1678940" cy="773935"/>
            <a:chOff x="373380" y="4530668"/>
            <a:chExt cx="2049780" cy="944880"/>
          </a:xfrm>
        </p:grpSpPr>
        <p:sp>
          <p:nvSpPr>
            <p:cNvPr id="10" name="Rectangle : avec coin arrondi 9">
              <a:extLst>
                <a:ext uri="{FF2B5EF4-FFF2-40B4-BE49-F238E27FC236}">
                  <a16:creationId xmlns:a16="http://schemas.microsoft.com/office/drawing/2014/main" id="{399E76F8-59C2-4FDD-9713-56B11BA298F5}"/>
                </a:ext>
              </a:extLst>
            </p:cNvPr>
            <p:cNvSpPr/>
            <p:nvPr/>
          </p:nvSpPr>
          <p:spPr>
            <a:xfrm>
              <a:off x="373380" y="4530668"/>
              <a:ext cx="2049780" cy="944880"/>
            </a:xfrm>
            <a:prstGeom prst="round1Rect">
              <a:avLst>
                <a:gd name="adj" fmla="val 295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 descr="Une image contenant dessin&#10;&#10;Description générée automatiquement">
              <a:extLst>
                <a:ext uri="{FF2B5EF4-FFF2-40B4-BE49-F238E27FC236}">
                  <a16:creationId xmlns:a16="http://schemas.microsoft.com/office/drawing/2014/main" id="{19CF9B1F-0023-4FD5-8320-362D6E71B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2280" y="4594850"/>
              <a:ext cx="1574800" cy="833638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07191C47-4413-4D6B-A7BB-6C5365C71AED}"/>
              </a:ext>
            </a:extLst>
          </p:cNvPr>
          <p:cNvSpPr txBox="1"/>
          <p:nvPr userDrawn="1"/>
        </p:nvSpPr>
        <p:spPr>
          <a:xfrm>
            <a:off x="713232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__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5BD983C-C043-4AD9-8A59-E255BC568DD5}"/>
              </a:ext>
            </a:extLst>
          </p:cNvPr>
          <p:cNvSpPr txBox="1"/>
          <p:nvPr userDrawn="1"/>
        </p:nvSpPr>
        <p:spPr>
          <a:xfrm>
            <a:off x="568706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__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0A6C3F7-9F29-4DB7-A058-B8E53FA07AE9}"/>
              </a:ext>
            </a:extLst>
          </p:cNvPr>
          <p:cNvSpPr txBox="1"/>
          <p:nvPr userDrawn="1"/>
        </p:nvSpPr>
        <p:spPr>
          <a:xfrm>
            <a:off x="424180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__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D8E13AF-3161-4BEE-A40E-DA0AA33292A1}"/>
              </a:ext>
            </a:extLst>
          </p:cNvPr>
          <p:cNvSpPr txBox="1"/>
          <p:nvPr userDrawn="1"/>
        </p:nvSpPr>
        <p:spPr>
          <a:xfrm>
            <a:off x="279654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__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3845A3-47CC-4260-BF4B-B96820113EB3}"/>
              </a:ext>
            </a:extLst>
          </p:cNvPr>
          <p:cNvSpPr txBox="1"/>
          <p:nvPr userDrawn="1"/>
        </p:nvSpPr>
        <p:spPr>
          <a:xfrm>
            <a:off x="13512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__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9982DB8-4668-4C7E-9E1A-B568B0FD2CBF}"/>
              </a:ext>
            </a:extLst>
          </p:cNvPr>
          <p:cNvSpPr txBox="1"/>
          <p:nvPr userDrawn="1"/>
        </p:nvSpPr>
        <p:spPr>
          <a:xfrm>
            <a:off x="-939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__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3347EE4-122A-48CD-A239-ADA6525E8532}"/>
              </a:ext>
            </a:extLst>
          </p:cNvPr>
          <p:cNvSpPr txBox="1"/>
          <p:nvPr userDrawn="1"/>
        </p:nvSpPr>
        <p:spPr>
          <a:xfrm>
            <a:off x="8577580" y="2024905"/>
            <a:ext cx="1549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5000"/>
              </a:lnSpc>
            </a:pPr>
            <a:r>
              <a:rPr lang="fr-FR" sz="8000" b="1" spc="50" dirty="0">
                <a:ln>
                  <a:solidFill>
                    <a:schemeClr val="bg1"/>
                  </a:solidFill>
                </a:ln>
                <a:noFill/>
                <a:latin typeface="Century Gothic" panose="020B0502020202020204" pitchFamily="34" charset="0"/>
                <a:cs typeface="Arial" panose="020B0604020202020204" pitchFamily="34" charset="0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2108396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act">
    <p:bg>
      <p:bgPr>
        <a:gradFill>
          <a:gsLst>
            <a:gs pos="41000">
              <a:srgbClr val="027CC3"/>
            </a:gs>
            <a:gs pos="100000">
              <a:srgbClr val="8BB1D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93249AE-0C92-421F-B475-3225E24EDA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740" y="2365725"/>
            <a:ext cx="3718560" cy="986200"/>
          </a:xfrm>
          <a:prstGeom prst="rect">
            <a:avLst/>
          </a:prstGeom>
        </p:spPr>
      </p:pic>
      <p:sp>
        <p:nvSpPr>
          <p:cNvPr id="5" name="TextBox 1028">
            <a:extLst>
              <a:ext uri="{FF2B5EF4-FFF2-40B4-BE49-F238E27FC236}">
                <a16:creationId xmlns:a16="http://schemas.microsoft.com/office/drawing/2014/main" id="{024DA185-548A-4E2C-A632-9FFE599483D3}"/>
              </a:ext>
            </a:extLst>
          </p:cNvPr>
          <p:cNvSpPr txBox="1"/>
          <p:nvPr userDrawn="1"/>
        </p:nvSpPr>
        <p:spPr>
          <a:xfrm>
            <a:off x="4628078" y="3460846"/>
            <a:ext cx="4463884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</a:pPr>
            <a:r>
              <a:rPr lang="fr-FR" sz="1200" dirty="0">
                <a:solidFill>
                  <a:schemeClr val="bg1"/>
                </a:solidFill>
                <a:latin typeface="Trebuchet MS" panose="020B0603020202020204" pitchFamily="34" charset="0"/>
                <a:ea typeface="Futura Md BT Medium" charset="0"/>
                <a:cs typeface="Futura Md BT Medium" charset="0"/>
              </a:rPr>
              <a:t>47-53 rue Raspail – 92300 Levallois-Perret</a:t>
            </a:r>
          </a:p>
          <a:p>
            <a:pPr algn="ctr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</a:pPr>
            <a:r>
              <a:rPr lang="fr-FR" sz="1200" dirty="0">
                <a:solidFill>
                  <a:schemeClr val="bg1"/>
                </a:solidFill>
                <a:latin typeface="Trebuchet MS" panose="020B0603020202020204" pitchFamily="34" charset="0"/>
                <a:ea typeface="Futura Md BT Medium" charset="0"/>
                <a:cs typeface="Futura Md BT Medium" charset="0"/>
              </a:rPr>
              <a:t>www.gaz-europeen.com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08643-82DD-4FAF-A19D-5CAB5C4D8F3F}"/>
              </a:ext>
            </a:extLst>
          </p:cNvPr>
          <p:cNvSpPr/>
          <p:nvPr userDrawn="1"/>
        </p:nvSpPr>
        <p:spPr>
          <a:xfrm rot="16200000">
            <a:off x="1794225" y="571500"/>
            <a:ext cx="983550" cy="4572000"/>
          </a:xfrm>
          <a:prstGeom prst="rect">
            <a:avLst/>
          </a:prstGeom>
          <a:gradFill flip="none" rotWithShape="1">
            <a:gsLst>
              <a:gs pos="20000">
                <a:prstClr val="white"/>
              </a:gs>
              <a:gs pos="100000">
                <a:prstClr val="white">
                  <a:alpha val="0"/>
                </a:prstClr>
              </a:gs>
            </a:gsLst>
            <a:lin ang="16200000" scaled="1"/>
            <a:tileRect/>
          </a:gradFill>
          <a:ln w="5888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pour une image  12">
            <a:extLst>
              <a:ext uri="{FF2B5EF4-FFF2-40B4-BE49-F238E27FC236}">
                <a16:creationId xmlns:a16="http://schemas.microsoft.com/office/drawing/2014/main" id="{877F75CF-5CB6-490D-9532-44085CF424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23665" y="2365375"/>
            <a:ext cx="984250" cy="98425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Photo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A9D4600-62AB-4429-888E-E7228F3147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7862" y="2419618"/>
            <a:ext cx="2082800" cy="288925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lnSpc>
                <a:spcPct val="95000"/>
              </a:lnSpc>
              <a:defRPr lang="en-GB" sz="1800" b="1" kern="1200" spc="50" dirty="0">
                <a:gradFill flip="none" rotWithShape="1">
                  <a:gsLst>
                    <a:gs pos="0">
                      <a:srgbClr val="027AC0"/>
                    </a:gs>
                    <a:gs pos="96000">
                      <a:srgbClr val="027AC0">
                        <a:alpha val="50000"/>
                      </a:srgbClr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Nom Prénom</a:t>
            </a:r>
            <a:endParaRPr lang="en-GB" dirty="0"/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3F718240-9EF9-4DEB-B57E-938CF8C463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7862" y="2758180"/>
            <a:ext cx="2082800" cy="260968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XX.XX.XX.XX.XX</a:t>
            </a:r>
            <a:endParaRPr lang="en-GB" dirty="0"/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2FFF801A-81AE-42FF-958A-7C3DEFC7B3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7862" y="3002238"/>
            <a:ext cx="2082800" cy="260968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dirty="0"/>
              <a:t>xxxxxxx@gaz-europeen.fr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0350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87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2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78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14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08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453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02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5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AD24A-A32D-4789-A9B4-63084B697E43}" type="datetimeFigureOut">
              <a:rPr lang="fr-FR" smtClean="0"/>
              <a:t>19/04/2022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1EE18-DBC6-4B24-A87C-6945E6889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529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850" y="327920"/>
            <a:ext cx="8315499" cy="11046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850" y="1521354"/>
            <a:ext cx="83155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7EE56743-6703-4B33-B579-4D0ABDABE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9850" y="38061"/>
            <a:ext cx="8315498" cy="303212"/>
          </a:xfrm>
          <a:prstGeom prst="rect">
            <a:avLst/>
          </a:prstGeom>
        </p:spPr>
        <p:txBody>
          <a:bodyPr vert="horz" lIns="126000" tIns="45720" rIns="91440" bIns="45720" rtlCol="0" anchor="ctr"/>
          <a:lstStyle>
            <a:lvl1pPr algn="l">
              <a:defRPr sz="900" u="sng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423010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3" r:id="rId14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kern="1200" cap="all" baseline="0">
          <a:gradFill>
            <a:gsLst>
              <a:gs pos="0">
                <a:schemeClr val="accent2"/>
              </a:gs>
              <a:gs pos="96000">
                <a:schemeClr val="accent2">
                  <a:alpha val="50000"/>
                </a:schemeClr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549" y="4571420"/>
            <a:ext cx="1841904" cy="57867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261C6DF-96EF-41FF-B7A9-2AB41803D130}"/>
              </a:ext>
            </a:extLst>
          </p:cNvPr>
          <p:cNvSpPr txBox="1"/>
          <p:nvPr/>
        </p:nvSpPr>
        <p:spPr>
          <a:xfrm>
            <a:off x="3012483" y="1254834"/>
            <a:ext cx="6131517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4800" b="1" spc="50" dirty="0">
                <a:gradFill flip="none" rotWithShape="1">
                  <a:gsLst>
                    <a:gs pos="0">
                      <a:srgbClr val="027AC0"/>
                    </a:gs>
                    <a:gs pos="96000">
                      <a:srgbClr val="027AC0">
                        <a:alpha val="50000"/>
                      </a:srgbClr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  <a:cs typeface="Arial" panose="020B0604020202020204" pitchFamily="34" charset="0"/>
              </a:rPr>
              <a:t>Espace client EKIVOLT</a:t>
            </a:r>
            <a:endParaRPr lang="fr-FR" sz="3200" b="1" i="1" spc="50" dirty="0">
              <a:gradFill flip="none" rotWithShape="1">
                <a:gsLst>
                  <a:gs pos="0">
                    <a:srgbClr val="027AC0"/>
                  </a:gs>
                  <a:gs pos="96000">
                    <a:srgbClr val="027AC0">
                      <a:alpha val="50000"/>
                    </a:srgbClr>
                  </a:gs>
                </a:gsLst>
                <a:lin ang="0" scaled="1"/>
                <a:tileRect/>
              </a:gra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50818E3-5B43-47DB-968C-0AEF987C9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572" y="2180887"/>
            <a:ext cx="3301792" cy="18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6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oneTexte 27">
            <a:extLst>
              <a:ext uri="{FF2B5EF4-FFF2-40B4-BE49-F238E27FC236}">
                <a16:creationId xmlns:a16="http://schemas.microsoft.com/office/drawing/2014/main" id="{F3460D80-67ED-4CFE-BE96-A2D12714915C}"/>
              </a:ext>
            </a:extLst>
          </p:cNvPr>
          <p:cNvSpPr txBox="1"/>
          <p:nvPr/>
        </p:nvSpPr>
        <p:spPr>
          <a:xfrm>
            <a:off x="212315" y="506862"/>
            <a:ext cx="60056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2200" b="1" spc="50" dirty="0">
                <a:gradFill flip="none" rotWithShape="1">
                  <a:gsLst>
                    <a:gs pos="0">
                      <a:srgbClr val="027AC0"/>
                    </a:gs>
                    <a:gs pos="96000">
                      <a:srgbClr val="027AC0">
                        <a:alpha val="50000"/>
                      </a:srgbClr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  <a:cs typeface="Arial" panose="020B0604020202020204" pitchFamily="34" charset="0"/>
              </a:rPr>
              <a:t>Espace Propriétaire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184336-B511-4A1E-B535-7066739AD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37" y="1348210"/>
            <a:ext cx="7743385" cy="3535644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BC04ADD-4A9A-41F5-9903-21D2DDA58CA0}"/>
              </a:ext>
            </a:extLst>
          </p:cNvPr>
          <p:cNvCxnSpPr>
            <a:cxnSpLocks/>
          </p:cNvCxnSpPr>
          <p:nvPr/>
        </p:nvCxnSpPr>
        <p:spPr>
          <a:xfrm>
            <a:off x="535272" y="3116032"/>
            <a:ext cx="445865" cy="513877"/>
          </a:xfrm>
          <a:prstGeom prst="straightConnector1">
            <a:avLst/>
          </a:prstGeom>
          <a:ln w="22225">
            <a:solidFill>
              <a:srgbClr val="C8DA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 : coins arrondis 9">
            <a:extLst>
              <a:ext uri="{FF2B5EF4-FFF2-40B4-BE49-F238E27FC236}">
                <a16:creationId xmlns:a16="http://schemas.microsoft.com/office/drawing/2014/main" id="{543634F0-61A1-44DF-8620-1477E77810C0}"/>
              </a:ext>
            </a:extLst>
          </p:cNvPr>
          <p:cNvSpPr/>
          <p:nvPr/>
        </p:nvSpPr>
        <p:spPr>
          <a:xfrm>
            <a:off x="120365" y="2896321"/>
            <a:ext cx="1275679" cy="21975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Espaces </a:t>
            </a:r>
            <a:r>
              <a:rPr lang="fr-FR" sz="900" b="1" dirty="0">
                <a:solidFill>
                  <a:schemeClr val="tx1"/>
                </a:solidFill>
              </a:rPr>
              <a:t>Locataire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177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oneTexte 27">
            <a:extLst>
              <a:ext uri="{FF2B5EF4-FFF2-40B4-BE49-F238E27FC236}">
                <a16:creationId xmlns:a16="http://schemas.microsoft.com/office/drawing/2014/main" id="{F3460D80-67ED-4CFE-BE96-A2D12714915C}"/>
              </a:ext>
            </a:extLst>
          </p:cNvPr>
          <p:cNvSpPr txBox="1"/>
          <p:nvPr/>
        </p:nvSpPr>
        <p:spPr>
          <a:xfrm>
            <a:off x="212315" y="506862"/>
            <a:ext cx="60056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2200" b="1" spc="50" dirty="0">
                <a:gradFill flip="none" rotWithShape="1">
                  <a:gsLst>
                    <a:gs pos="0">
                      <a:srgbClr val="027AC0"/>
                    </a:gs>
                    <a:gs pos="96000">
                      <a:srgbClr val="027AC0">
                        <a:alpha val="50000"/>
                      </a:srgbClr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  <a:cs typeface="Arial" panose="020B0604020202020204" pitchFamily="34" charset="0"/>
              </a:rPr>
              <a:t>Espace Locataire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609981-06C9-4D7E-BAAA-61848341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5" y="1133554"/>
            <a:ext cx="8417566" cy="3773547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9FDB657-0123-4412-92AB-1885655BED3C}"/>
              </a:ext>
            </a:extLst>
          </p:cNvPr>
          <p:cNvCxnSpPr>
            <a:cxnSpLocks/>
          </p:cNvCxnSpPr>
          <p:nvPr/>
        </p:nvCxnSpPr>
        <p:spPr>
          <a:xfrm flipV="1">
            <a:off x="783627" y="3732323"/>
            <a:ext cx="0" cy="488547"/>
          </a:xfrm>
          <a:prstGeom prst="straightConnector1">
            <a:avLst/>
          </a:prstGeom>
          <a:ln w="22225">
            <a:solidFill>
              <a:srgbClr val="C8DA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9">
            <a:extLst>
              <a:ext uri="{FF2B5EF4-FFF2-40B4-BE49-F238E27FC236}">
                <a16:creationId xmlns:a16="http://schemas.microsoft.com/office/drawing/2014/main" id="{46953A7E-E484-4043-A5B5-7FC7C7A4512C}"/>
              </a:ext>
            </a:extLst>
          </p:cNvPr>
          <p:cNvSpPr/>
          <p:nvPr/>
        </p:nvSpPr>
        <p:spPr>
          <a:xfrm>
            <a:off x="56271" y="4250099"/>
            <a:ext cx="1181685" cy="21980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Espaces </a:t>
            </a:r>
            <a:r>
              <a:rPr lang="fr-FR" sz="900" b="1" dirty="0">
                <a:solidFill>
                  <a:schemeClr val="tx1"/>
                </a:solidFill>
              </a:rPr>
              <a:t>Compteur</a:t>
            </a:r>
            <a:r>
              <a:rPr lang="fr-FR" sz="9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228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oneTexte 27">
            <a:extLst>
              <a:ext uri="{FF2B5EF4-FFF2-40B4-BE49-F238E27FC236}">
                <a16:creationId xmlns:a16="http://schemas.microsoft.com/office/drawing/2014/main" id="{F3460D80-67ED-4CFE-BE96-A2D12714915C}"/>
              </a:ext>
            </a:extLst>
          </p:cNvPr>
          <p:cNvSpPr txBox="1"/>
          <p:nvPr/>
        </p:nvSpPr>
        <p:spPr>
          <a:xfrm>
            <a:off x="212315" y="506862"/>
            <a:ext cx="6005605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sz="2200" b="1" spc="50" dirty="0">
                <a:gradFill flip="none" rotWithShape="1">
                  <a:gsLst>
                    <a:gs pos="0">
                      <a:srgbClr val="027AC0"/>
                    </a:gs>
                    <a:gs pos="96000">
                      <a:srgbClr val="027AC0">
                        <a:alpha val="50000"/>
                      </a:srgbClr>
                    </a:gs>
                  </a:gsLst>
                  <a:lin ang="0" scaled="1"/>
                  <a:tileRect/>
                </a:gradFill>
                <a:latin typeface="Century Gothic" panose="020B0502020202020204" pitchFamily="34" charset="0"/>
                <a:cs typeface="Arial" panose="020B0604020202020204" pitchFamily="34" charset="0"/>
              </a:rPr>
              <a:t>Espace Compteur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0C50A22-30F3-4849-AD82-D1DB5EDE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3" y="1091238"/>
            <a:ext cx="8375653" cy="39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354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ème Office">
  <a:themeElements>
    <a:clrScheme name="Gaz Européen">
      <a:dk1>
        <a:sysClr val="windowText" lastClr="000000"/>
      </a:dk1>
      <a:lt1>
        <a:sysClr val="window" lastClr="FFFFFF"/>
      </a:lt1>
      <a:dk2>
        <a:srgbClr val="2E2E2E"/>
      </a:dk2>
      <a:lt2>
        <a:srgbClr val="F2F2F2"/>
      </a:lt2>
      <a:accent1>
        <a:srgbClr val="00548B"/>
      </a:accent1>
      <a:accent2>
        <a:srgbClr val="027AC0"/>
      </a:accent2>
      <a:accent3>
        <a:srgbClr val="F40012"/>
      </a:accent3>
      <a:accent4>
        <a:srgbClr val="FFFFFF"/>
      </a:accent4>
      <a:accent5>
        <a:srgbClr val="FFFFFF"/>
      </a:accent5>
      <a:accent6>
        <a:srgbClr val="FFFFFF"/>
      </a:accent6>
      <a:hlink>
        <a:srgbClr val="027AC0"/>
      </a:hlink>
      <a:folHlink>
        <a:srgbClr val="00548B"/>
      </a:folHlink>
    </a:clrScheme>
    <a:fontScheme name="Gaz Européen">
      <a:majorFont>
        <a:latin typeface="Century Gothic"/>
        <a:ea typeface=""/>
        <a:cs typeface=""/>
      </a:majorFont>
      <a:minorFont>
        <a:latin typeface="Trebuchet MS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B16C1D1932A94A92159371BB00A098" ma:contentTypeVersion="13" ma:contentTypeDescription="Create a new document." ma:contentTypeScope="" ma:versionID="5c31e3ae3d983228ba413257c25037e2">
  <xsd:schema xmlns:xsd="http://www.w3.org/2001/XMLSchema" xmlns:xs="http://www.w3.org/2001/XMLSchema" xmlns:p="http://schemas.microsoft.com/office/2006/metadata/properties" xmlns:ns3="199f709b-10e7-42c1-b306-36d9549314b1" xmlns:ns4="94462ebe-9f73-4efd-bd33-84361464911f" targetNamespace="http://schemas.microsoft.com/office/2006/metadata/properties" ma:root="true" ma:fieldsID="47749e13d1666d0a8f79f3717f897685" ns3:_="" ns4:_="">
    <xsd:import namespace="199f709b-10e7-42c1-b306-36d9549314b1"/>
    <xsd:import namespace="94462ebe-9f73-4efd-bd33-8436146491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9f709b-10e7-42c1-b306-36d9549314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62ebe-9f73-4efd-bd33-84361464911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E442C7-736F-4B4C-8643-9A819BE6D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9f709b-10e7-42c1-b306-36d9549314b1"/>
    <ds:schemaRef ds:uri="94462ebe-9f73-4efd-bd33-8436146491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1E2FC-904C-4961-9352-279A8361D2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0EABB-EBDD-4E17-9B02-59487749A89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16</Words>
  <Application>Microsoft Office PowerPoint</Application>
  <PresentationFormat>Affichage à l'écran (16:10)</PresentationFormat>
  <Paragraphs>9</Paragraphs>
  <Slides>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Courier New</vt:lpstr>
      <vt:lpstr>Trebuchet MS</vt:lpstr>
      <vt:lpstr>Thème Office</vt:lpstr>
      <vt:lpstr>2_Thème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Alexandra Medioni</dc:creator>
  <cp:lastModifiedBy>NEUVILLE Matthieu</cp:lastModifiedBy>
  <cp:revision>121</cp:revision>
  <dcterms:created xsi:type="dcterms:W3CDTF">2020-10-25T21:56:44Z</dcterms:created>
  <dcterms:modified xsi:type="dcterms:W3CDTF">2022-04-19T09:15:50Z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0x01010084B16C1D1932A94A92159371BB00A098</vt:lpwstr>
  </property>
</Properties>
</file>